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97" r:id="rId2"/>
    <p:sldMasterId id="2147483674" r:id="rId3"/>
  </p:sldMasterIdLst>
  <p:notesMasterIdLst>
    <p:notesMasterId r:id="rId30"/>
  </p:notesMasterIdLst>
  <p:handoutMasterIdLst>
    <p:handoutMasterId r:id="rId31"/>
  </p:handoutMasterIdLst>
  <p:sldIdLst>
    <p:sldId id="554" r:id="rId4"/>
    <p:sldId id="703" r:id="rId5"/>
    <p:sldId id="721" r:id="rId6"/>
    <p:sldId id="722" r:id="rId7"/>
    <p:sldId id="723" r:id="rId8"/>
    <p:sldId id="705" r:id="rId9"/>
    <p:sldId id="706" r:id="rId10"/>
    <p:sldId id="710" r:id="rId11"/>
    <p:sldId id="713" r:id="rId12"/>
    <p:sldId id="716" r:id="rId13"/>
    <p:sldId id="711" r:id="rId14"/>
    <p:sldId id="715" r:id="rId15"/>
    <p:sldId id="714" r:id="rId16"/>
    <p:sldId id="717" r:id="rId17"/>
    <p:sldId id="720" r:id="rId18"/>
    <p:sldId id="718" r:id="rId19"/>
    <p:sldId id="729" r:id="rId20"/>
    <p:sldId id="730" r:id="rId21"/>
    <p:sldId id="724" r:id="rId22"/>
    <p:sldId id="728" r:id="rId23"/>
    <p:sldId id="719" r:id="rId24"/>
    <p:sldId id="712" r:id="rId25"/>
    <p:sldId id="725" r:id="rId26"/>
    <p:sldId id="726" r:id="rId27"/>
    <p:sldId id="727" r:id="rId28"/>
    <p:sldId id="685" r:id="rId29"/>
  </p:sldIdLst>
  <p:sldSz cx="9144000" cy="6858000" type="screen4x3"/>
  <p:notesSz cx="6797675" cy="9872663"/>
  <p:defaultTextStyle>
    <a:defPPr>
      <a:defRPr lang="en-US"/>
    </a:defPPr>
    <a:lvl1pPr algn="l" rtl="0" eaLnBrk="0" fontAlgn="base" hangingPunct="0">
      <a:spcBef>
        <a:spcPct val="0"/>
      </a:spcBef>
      <a:spcAft>
        <a:spcPct val="0"/>
      </a:spcAft>
      <a:defRPr sz="2400" kern="1200">
        <a:solidFill>
          <a:srgbClr val="000000"/>
        </a:solidFill>
        <a:latin typeface="Arial Regular" charset="0"/>
        <a:ea typeface="ヒラギノ角ゴ ProN W3" pitchFamily="-84" charset="-128"/>
        <a:cs typeface="+mn-cs"/>
        <a:sym typeface="Arial Regular" charset="0"/>
      </a:defRPr>
    </a:lvl1pPr>
    <a:lvl2pPr marL="457200" algn="l" rtl="0" eaLnBrk="0" fontAlgn="base" hangingPunct="0">
      <a:spcBef>
        <a:spcPct val="0"/>
      </a:spcBef>
      <a:spcAft>
        <a:spcPct val="0"/>
      </a:spcAft>
      <a:defRPr sz="2400" kern="1200">
        <a:solidFill>
          <a:srgbClr val="000000"/>
        </a:solidFill>
        <a:latin typeface="Arial Regular" charset="0"/>
        <a:ea typeface="ヒラギノ角ゴ ProN W3" pitchFamily="-84" charset="-128"/>
        <a:cs typeface="+mn-cs"/>
        <a:sym typeface="Arial Regular" charset="0"/>
      </a:defRPr>
    </a:lvl2pPr>
    <a:lvl3pPr marL="914400" algn="l" rtl="0" eaLnBrk="0" fontAlgn="base" hangingPunct="0">
      <a:spcBef>
        <a:spcPct val="0"/>
      </a:spcBef>
      <a:spcAft>
        <a:spcPct val="0"/>
      </a:spcAft>
      <a:defRPr sz="2400" kern="1200">
        <a:solidFill>
          <a:srgbClr val="000000"/>
        </a:solidFill>
        <a:latin typeface="Arial Regular" charset="0"/>
        <a:ea typeface="ヒラギノ角ゴ ProN W3" pitchFamily="-84" charset="-128"/>
        <a:cs typeface="+mn-cs"/>
        <a:sym typeface="Arial Regular" charset="0"/>
      </a:defRPr>
    </a:lvl3pPr>
    <a:lvl4pPr marL="1371600" algn="l" rtl="0" eaLnBrk="0" fontAlgn="base" hangingPunct="0">
      <a:spcBef>
        <a:spcPct val="0"/>
      </a:spcBef>
      <a:spcAft>
        <a:spcPct val="0"/>
      </a:spcAft>
      <a:defRPr sz="2400" kern="1200">
        <a:solidFill>
          <a:srgbClr val="000000"/>
        </a:solidFill>
        <a:latin typeface="Arial Regular" charset="0"/>
        <a:ea typeface="ヒラギノ角ゴ ProN W3" pitchFamily="-84" charset="-128"/>
        <a:cs typeface="+mn-cs"/>
        <a:sym typeface="Arial Regular" charset="0"/>
      </a:defRPr>
    </a:lvl4pPr>
    <a:lvl5pPr marL="1828800" algn="l" rtl="0" eaLnBrk="0" fontAlgn="base" hangingPunct="0">
      <a:spcBef>
        <a:spcPct val="0"/>
      </a:spcBef>
      <a:spcAft>
        <a:spcPct val="0"/>
      </a:spcAft>
      <a:defRPr sz="2400" kern="1200">
        <a:solidFill>
          <a:srgbClr val="000000"/>
        </a:solidFill>
        <a:latin typeface="Arial Regular" charset="0"/>
        <a:ea typeface="ヒラギノ角ゴ ProN W3" pitchFamily="-84" charset="-128"/>
        <a:cs typeface="+mn-cs"/>
        <a:sym typeface="Arial Regular" charset="0"/>
      </a:defRPr>
    </a:lvl5pPr>
    <a:lvl6pPr marL="2286000" algn="l" defTabSz="914400" rtl="0" eaLnBrk="1" latinLnBrk="0" hangingPunct="1">
      <a:defRPr sz="2400" kern="1200">
        <a:solidFill>
          <a:srgbClr val="000000"/>
        </a:solidFill>
        <a:latin typeface="Arial Regular" charset="0"/>
        <a:ea typeface="ヒラギノ角ゴ ProN W3" pitchFamily="-84" charset="-128"/>
        <a:cs typeface="+mn-cs"/>
        <a:sym typeface="Arial Regular" charset="0"/>
      </a:defRPr>
    </a:lvl6pPr>
    <a:lvl7pPr marL="2743200" algn="l" defTabSz="914400" rtl="0" eaLnBrk="1" latinLnBrk="0" hangingPunct="1">
      <a:defRPr sz="2400" kern="1200">
        <a:solidFill>
          <a:srgbClr val="000000"/>
        </a:solidFill>
        <a:latin typeface="Arial Regular" charset="0"/>
        <a:ea typeface="ヒラギノ角ゴ ProN W3" pitchFamily="-84" charset="-128"/>
        <a:cs typeface="+mn-cs"/>
        <a:sym typeface="Arial Regular" charset="0"/>
      </a:defRPr>
    </a:lvl7pPr>
    <a:lvl8pPr marL="3200400" algn="l" defTabSz="914400" rtl="0" eaLnBrk="1" latinLnBrk="0" hangingPunct="1">
      <a:defRPr sz="2400" kern="1200">
        <a:solidFill>
          <a:srgbClr val="000000"/>
        </a:solidFill>
        <a:latin typeface="Arial Regular" charset="0"/>
        <a:ea typeface="ヒラギノ角ゴ ProN W3" pitchFamily="-84" charset="-128"/>
        <a:cs typeface="+mn-cs"/>
        <a:sym typeface="Arial Regular" charset="0"/>
      </a:defRPr>
    </a:lvl8pPr>
    <a:lvl9pPr marL="3657600" algn="l" defTabSz="914400" rtl="0" eaLnBrk="1" latinLnBrk="0" hangingPunct="1">
      <a:defRPr sz="2400" kern="1200">
        <a:solidFill>
          <a:srgbClr val="000000"/>
        </a:solidFill>
        <a:latin typeface="Arial Regular" charset="0"/>
        <a:ea typeface="ヒラギノ角ゴ ProN W3" pitchFamily="-84" charset="-128"/>
        <a:cs typeface="+mn-cs"/>
        <a:sym typeface="Arial Regular"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eronika Dommermuth" initials="VD" lastIdx="1" clrIdx="0">
    <p:extLst>
      <p:ext uri="{19B8F6BF-5375-455C-9EA6-DF929625EA0E}">
        <p15:presenceInfo xmlns:p15="http://schemas.microsoft.com/office/powerpoint/2012/main" userId="S::NTWS769@ib-schlegel.de::615c871c-6b6c-47f1-8d07-6dafe42bfa2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5F5F"/>
    <a:srgbClr val="808080"/>
    <a:srgbClr val="004A99"/>
    <a:srgbClr val="DDDDDD"/>
    <a:srgbClr val="757575"/>
    <a:srgbClr val="004697"/>
    <a:srgbClr val="BABABA"/>
    <a:srgbClr val="004E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ittlere Formatvorlage 2 - Akz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04" autoAdjust="0"/>
    <p:restoredTop sz="94160" autoAdjust="0"/>
  </p:normalViewPr>
  <p:slideViewPr>
    <p:cSldViewPr>
      <p:cViewPr varScale="1">
        <p:scale>
          <a:sx n="108" d="100"/>
          <a:sy n="108" d="100"/>
        </p:scale>
        <p:origin x="1392" y="96"/>
      </p:cViewPr>
      <p:guideLst>
        <p:guide orient="horz" pos="2160"/>
        <p:guide pos="2880"/>
      </p:guideLst>
    </p:cSldViewPr>
  </p:slideViewPr>
  <p:notesTextViewPr>
    <p:cViewPr>
      <p:scale>
        <a:sx n="1" d="1"/>
        <a:sy n="1" d="1"/>
      </p:scale>
      <p:origin x="0" y="0"/>
    </p:cViewPr>
  </p:notesTextViewPr>
  <p:sorterViewPr>
    <p:cViewPr>
      <p:scale>
        <a:sx n="100" d="100"/>
        <a:sy n="100" d="100"/>
      </p:scale>
      <p:origin x="0" y="-9072"/>
    </p:cViewPr>
  </p:sorterViewPr>
  <p:notesViewPr>
    <p:cSldViewPr>
      <p:cViewPr varScale="1">
        <p:scale>
          <a:sx n="77" d="100"/>
          <a:sy n="77" d="100"/>
        </p:scale>
        <p:origin x="339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84F681B7-617B-4A89-AB0A-00B9DE7BC8E7}"/>
              </a:ext>
            </a:extLst>
          </p:cNvPr>
          <p:cNvSpPr>
            <a:spLocks noGrp="1"/>
          </p:cNvSpPr>
          <p:nvPr>
            <p:ph type="hdr" sz="quarter"/>
          </p:nvPr>
        </p:nvSpPr>
        <p:spPr>
          <a:xfrm>
            <a:off x="4" y="3"/>
            <a:ext cx="2946577" cy="494187"/>
          </a:xfrm>
          <a:prstGeom prst="rect">
            <a:avLst/>
          </a:prstGeom>
        </p:spPr>
        <p:txBody>
          <a:bodyPr vert="horz" lIns="91396" tIns="45698" rIns="91396" bIns="45698" rtlCol="0"/>
          <a:lstStyle>
            <a:lvl1pPr algn="l" eaLnBrk="1" hangingPunct="1">
              <a:defRPr sz="1100">
                <a:ea typeface="ヒラギノ角ゴ ProN W3" charset="0"/>
                <a:cs typeface="ヒラギノ角ゴ ProN W3" charset="0"/>
              </a:defRPr>
            </a:lvl1pPr>
          </a:lstStyle>
          <a:p>
            <a:pPr>
              <a:defRPr/>
            </a:pPr>
            <a:r>
              <a:rPr lang="de-DE"/>
              <a:t>Anpassung der Kläranlage Aschaffenburg</a:t>
            </a:r>
          </a:p>
        </p:txBody>
      </p:sp>
      <p:sp>
        <p:nvSpPr>
          <p:cNvPr id="3" name="Datumsplatzhalter 2">
            <a:extLst>
              <a:ext uri="{FF2B5EF4-FFF2-40B4-BE49-F238E27FC236}">
                <a16:creationId xmlns:a16="http://schemas.microsoft.com/office/drawing/2014/main" id="{7A15448E-976C-4F19-92BD-5093DA03947A}"/>
              </a:ext>
            </a:extLst>
          </p:cNvPr>
          <p:cNvSpPr>
            <a:spLocks noGrp="1"/>
          </p:cNvSpPr>
          <p:nvPr>
            <p:ph type="dt" sz="quarter" idx="1"/>
          </p:nvPr>
        </p:nvSpPr>
        <p:spPr>
          <a:xfrm>
            <a:off x="3849484" y="3"/>
            <a:ext cx="2946576" cy="494187"/>
          </a:xfrm>
          <a:prstGeom prst="rect">
            <a:avLst/>
          </a:prstGeom>
        </p:spPr>
        <p:txBody>
          <a:bodyPr vert="horz" lIns="91396" tIns="45698" rIns="91396" bIns="45698" rtlCol="0"/>
          <a:lstStyle>
            <a:lvl1pPr algn="r" eaLnBrk="1" hangingPunct="1">
              <a:defRPr sz="1100">
                <a:ea typeface="ヒラギノ角ゴ ProN W3" charset="0"/>
                <a:cs typeface="ヒラギノ角ゴ ProN W3" charset="0"/>
              </a:defRPr>
            </a:lvl1pPr>
          </a:lstStyle>
          <a:p>
            <a:pPr>
              <a:defRPr/>
            </a:pPr>
            <a:r>
              <a:rPr lang="de-DE"/>
              <a:t>Regierungsbaumeister Schlegel </a:t>
            </a:r>
          </a:p>
        </p:txBody>
      </p:sp>
      <p:sp>
        <p:nvSpPr>
          <p:cNvPr id="4" name="Fußzeilenplatzhalter 3">
            <a:extLst>
              <a:ext uri="{FF2B5EF4-FFF2-40B4-BE49-F238E27FC236}">
                <a16:creationId xmlns:a16="http://schemas.microsoft.com/office/drawing/2014/main" id="{33F78FA4-7729-4F87-8E94-F137D131303F}"/>
              </a:ext>
            </a:extLst>
          </p:cNvPr>
          <p:cNvSpPr>
            <a:spLocks noGrp="1"/>
          </p:cNvSpPr>
          <p:nvPr>
            <p:ph type="ftr" sz="quarter" idx="2"/>
          </p:nvPr>
        </p:nvSpPr>
        <p:spPr>
          <a:xfrm>
            <a:off x="4" y="9378479"/>
            <a:ext cx="2946577" cy="492607"/>
          </a:xfrm>
          <a:prstGeom prst="rect">
            <a:avLst/>
          </a:prstGeom>
        </p:spPr>
        <p:txBody>
          <a:bodyPr vert="horz" lIns="91396" tIns="45698" rIns="91396" bIns="45698" rtlCol="0" anchor="b"/>
          <a:lstStyle>
            <a:lvl1pPr algn="l" eaLnBrk="1" hangingPunct="1">
              <a:defRPr sz="1100">
                <a:ea typeface="ヒラギノ角ゴ ProN W3" charset="0"/>
                <a:cs typeface="ヒラギノ角ゴ ProN W3" charset="0"/>
              </a:defRPr>
            </a:lvl1pPr>
          </a:lstStyle>
          <a:p>
            <a:pPr>
              <a:defRPr/>
            </a:pPr>
            <a:r>
              <a:rPr lang="de-DE"/>
              <a:t>Bieterpräsentation am 18.05.2021</a:t>
            </a:r>
          </a:p>
        </p:txBody>
      </p:sp>
      <p:sp>
        <p:nvSpPr>
          <p:cNvPr id="5" name="Foliennummernplatzhalter 4">
            <a:extLst>
              <a:ext uri="{FF2B5EF4-FFF2-40B4-BE49-F238E27FC236}">
                <a16:creationId xmlns:a16="http://schemas.microsoft.com/office/drawing/2014/main" id="{3BCF83E0-B405-4CB7-8BED-C48CDEA09D10}"/>
              </a:ext>
            </a:extLst>
          </p:cNvPr>
          <p:cNvSpPr>
            <a:spLocks noGrp="1"/>
          </p:cNvSpPr>
          <p:nvPr>
            <p:ph type="sldNum" sz="quarter" idx="3"/>
          </p:nvPr>
        </p:nvSpPr>
        <p:spPr>
          <a:xfrm>
            <a:off x="3849484" y="9378479"/>
            <a:ext cx="2946576" cy="492607"/>
          </a:xfrm>
          <a:prstGeom prst="rect">
            <a:avLst/>
          </a:prstGeom>
        </p:spPr>
        <p:txBody>
          <a:bodyPr vert="horz" wrap="square" lIns="91396" tIns="45698" rIns="91396" bIns="45698" numCol="1" anchor="b" anchorCtr="0" compatLnSpc="1">
            <a:prstTxWarp prst="textNoShape">
              <a:avLst/>
            </a:prstTxWarp>
          </a:bodyPr>
          <a:lstStyle>
            <a:lvl1pPr algn="r" eaLnBrk="1" hangingPunct="1">
              <a:defRPr sz="1100">
                <a:ea typeface="ヒラギノ角ゴ ProN W3" charset="0"/>
                <a:cs typeface="ヒラギノ角ゴ ProN W3" charset="0"/>
              </a:defRPr>
            </a:lvl1pPr>
          </a:lstStyle>
          <a:p>
            <a:pPr>
              <a:defRPr/>
            </a:pPr>
            <a:fld id="{EB363293-1EEB-4D2B-BBE0-414BBE7173FF}" type="slidenum">
              <a:rPr lang="de-DE" altLang="de-DE"/>
              <a:pPr>
                <a:defRPr/>
              </a:pPr>
              <a:t>‹Nr.›</a:t>
            </a:fld>
            <a:endParaRPr lang="de-DE" altLang="de-DE"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92269332-DAEF-496D-A0DD-1A42AB1C4CE6}"/>
              </a:ext>
            </a:extLst>
          </p:cNvPr>
          <p:cNvSpPr>
            <a:spLocks noGrp="1"/>
          </p:cNvSpPr>
          <p:nvPr>
            <p:ph type="hdr" sz="quarter"/>
          </p:nvPr>
        </p:nvSpPr>
        <p:spPr>
          <a:xfrm>
            <a:off x="4" y="5"/>
            <a:ext cx="2946577" cy="495764"/>
          </a:xfrm>
          <a:prstGeom prst="rect">
            <a:avLst/>
          </a:prstGeom>
        </p:spPr>
        <p:txBody>
          <a:bodyPr vert="horz" lIns="91404" tIns="45702" rIns="91404" bIns="45702" rtlCol="0"/>
          <a:lstStyle>
            <a:lvl1pPr algn="l" eaLnBrk="1" hangingPunct="1">
              <a:defRPr sz="1100">
                <a:ea typeface="ヒラギノ角ゴ ProN W3" charset="0"/>
                <a:cs typeface="ヒラギノ角ゴ ProN W3" charset="0"/>
              </a:defRPr>
            </a:lvl1pPr>
          </a:lstStyle>
          <a:p>
            <a:pPr>
              <a:defRPr/>
            </a:pPr>
            <a:r>
              <a:rPr lang="de-DE"/>
              <a:t>Anpassung der Kläranlage Aschaffenburg</a:t>
            </a:r>
          </a:p>
        </p:txBody>
      </p:sp>
      <p:sp>
        <p:nvSpPr>
          <p:cNvPr id="3" name="Datumsplatzhalter 2">
            <a:extLst>
              <a:ext uri="{FF2B5EF4-FFF2-40B4-BE49-F238E27FC236}">
                <a16:creationId xmlns:a16="http://schemas.microsoft.com/office/drawing/2014/main" id="{27A02795-77C1-4D0B-936B-F2E664F7CBE8}"/>
              </a:ext>
            </a:extLst>
          </p:cNvPr>
          <p:cNvSpPr>
            <a:spLocks noGrp="1"/>
          </p:cNvSpPr>
          <p:nvPr>
            <p:ph type="dt" idx="1"/>
          </p:nvPr>
        </p:nvSpPr>
        <p:spPr>
          <a:xfrm>
            <a:off x="3851099" y="5"/>
            <a:ext cx="2944957" cy="495764"/>
          </a:xfrm>
          <a:prstGeom prst="rect">
            <a:avLst/>
          </a:prstGeom>
        </p:spPr>
        <p:txBody>
          <a:bodyPr vert="horz" lIns="91404" tIns="45702" rIns="91404" bIns="45702" rtlCol="0"/>
          <a:lstStyle>
            <a:lvl1pPr algn="r" eaLnBrk="1" hangingPunct="1">
              <a:defRPr sz="1100">
                <a:ea typeface="ヒラギノ角ゴ ProN W3" charset="0"/>
                <a:cs typeface="ヒラギノ角ゴ ProN W3" charset="0"/>
              </a:defRPr>
            </a:lvl1pPr>
          </a:lstStyle>
          <a:p>
            <a:pPr>
              <a:defRPr/>
            </a:pPr>
            <a:r>
              <a:rPr lang="de-DE"/>
              <a:t>Regierungsbaumeister Schlegel </a:t>
            </a:r>
          </a:p>
        </p:txBody>
      </p:sp>
      <p:sp>
        <p:nvSpPr>
          <p:cNvPr id="4" name="Folienbildplatzhalter 3">
            <a:extLst>
              <a:ext uri="{FF2B5EF4-FFF2-40B4-BE49-F238E27FC236}">
                <a16:creationId xmlns:a16="http://schemas.microsoft.com/office/drawing/2014/main" id="{AD87CBF3-B6DE-4AD6-9B5B-372A20025C09}"/>
              </a:ext>
            </a:extLst>
          </p:cNvPr>
          <p:cNvSpPr>
            <a:spLocks noGrp="1" noRot="1" noChangeAspect="1"/>
          </p:cNvSpPr>
          <p:nvPr>
            <p:ph type="sldImg" idx="2"/>
          </p:nvPr>
        </p:nvSpPr>
        <p:spPr>
          <a:xfrm>
            <a:off x="1176338" y="1233488"/>
            <a:ext cx="4445000" cy="3335337"/>
          </a:xfrm>
          <a:prstGeom prst="rect">
            <a:avLst/>
          </a:prstGeom>
          <a:noFill/>
          <a:ln w="12700">
            <a:solidFill>
              <a:prstClr val="black"/>
            </a:solidFill>
          </a:ln>
        </p:spPr>
        <p:txBody>
          <a:bodyPr vert="horz" lIns="91404" tIns="45702" rIns="91404" bIns="45702" rtlCol="0" anchor="ctr"/>
          <a:lstStyle/>
          <a:p>
            <a:pPr lvl="0"/>
            <a:endParaRPr lang="de-DE" noProof="0" dirty="0"/>
          </a:p>
        </p:txBody>
      </p:sp>
      <p:sp>
        <p:nvSpPr>
          <p:cNvPr id="5" name="Notizenplatzhalter 4">
            <a:extLst>
              <a:ext uri="{FF2B5EF4-FFF2-40B4-BE49-F238E27FC236}">
                <a16:creationId xmlns:a16="http://schemas.microsoft.com/office/drawing/2014/main" id="{5F05A250-B2AF-4DD5-A1D9-4507C07DBC7C}"/>
              </a:ext>
            </a:extLst>
          </p:cNvPr>
          <p:cNvSpPr>
            <a:spLocks noGrp="1"/>
          </p:cNvSpPr>
          <p:nvPr>
            <p:ph type="body" sz="quarter" idx="3"/>
          </p:nvPr>
        </p:nvSpPr>
        <p:spPr>
          <a:xfrm>
            <a:off x="679607" y="4750815"/>
            <a:ext cx="5438464" cy="3888752"/>
          </a:xfrm>
          <a:prstGeom prst="rect">
            <a:avLst/>
          </a:prstGeom>
        </p:spPr>
        <p:txBody>
          <a:bodyPr vert="horz" lIns="91404" tIns="45702" rIns="91404" bIns="45702" rtlCol="0"/>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nplatzhalter 5">
            <a:extLst>
              <a:ext uri="{FF2B5EF4-FFF2-40B4-BE49-F238E27FC236}">
                <a16:creationId xmlns:a16="http://schemas.microsoft.com/office/drawing/2014/main" id="{8790435B-2FBE-4A92-8F84-455736433B4A}"/>
              </a:ext>
            </a:extLst>
          </p:cNvPr>
          <p:cNvSpPr>
            <a:spLocks noGrp="1"/>
          </p:cNvSpPr>
          <p:nvPr>
            <p:ph type="ftr" sz="quarter" idx="4"/>
          </p:nvPr>
        </p:nvSpPr>
        <p:spPr>
          <a:xfrm>
            <a:off x="4" y="9376902"/>
            <a:ext cx="2946577" cy="495764"/>
          </a:xfrm>
          <a:prstGeom prst="rect">
            <a:avLst/>
          </a:prstGeom>
        </p:spPr>
        <p:txBody>
          <a:bodyPr vert="horz" lIns="91404" tIns="45702" rIns="91404" bIns="45702" rtlCol="0" anchor="b"/>
          <a:lstStyle>
            <a:lvl1pPr algn="l" eaLnBrk="1" hangingPunct="1">
              <a:defRPr sz="1100">
                <a:ea typeface="ヒラギノ角ゴ ProN W3" charset="0"/>
                <a:cs typeface="ヒラギノ角ゴ ProN W3" charset="0"/>
              </a:defRPr>
            </a:lvl1pPr>
          </a:lstStyle>
          <a:p>
            <a:pPr>
              <a:defRPr/>
            </a:pPr>
            <a:r>
              <a:rPr lang="de-DE"/>
              <a:t>Bieterpräsentation am 18.05.2021</a:t>
            </a:r>
          </a:p>
        </p:txBody>
      </p:sp>
      <p:sp>
        <p:nvSpPr>
          <p:cNvPr id="7" name="Foliennummernplatzhalter 6">
            <a:extLst>
              <a:ext uri="{FF2B5EF4-FFF2-40B4-BE49-F238E27FC236}">
                <a16:creationId xmlns:a16="http://schemas.microsoft.com/office/drawing/2014/main" id="{71306405-D6D9-42D0-BF0F-98E116C8DF74}"/>
              </a:ext>
            </a:extLst>
          </p:cNvPr>
          <p:cNvSpPr>
            <a:spLocks noGrp="1"/>
          </p:cNvSpPr>
          <p:nvPr>
            <p:ph type="sldNum" sz="quarter" idx="5"/>
          </p:nvPr>
        </p:nvSpPr>
        <p:spPr>
          <a:xfrm>
            <a:off x="3851099" y="9376902"/>
            <a:ext cx="2944957" cy="495764"/>
          </a:xfrm>
          <a:prstGeom prst="rect">
            <a:avLst/>
          </a:prstGeom>
        </p:spPr>
        <p:txBody>
          <a:bodyPr vert="horz" lIns="91404" tIns="45702" rIns="91404" bIns="45702" rtlCol="0" anchor="b"/>
          <a:lstStyle>
            <a:lvl1pPr algn="r" eaLnBrk="1" hangingPunct="1">
              <a:defRPr sz="1100">
                <a:ea typeface="ヒラギノ角ゴ ProN W3" charset="0"/>
                <a:cs typeface="ヒラギノ角ゴ ProN W3" charset="0"/>
              </a:defRPr>
            </a:lvl1pPr>
          </a:lstStyle>
          <a:p>
            <a:pPr>
              <a:defRPr/>
            </a:pPr>
            <a:fld id="{E4D92143-1373-419C-9026-43B58A09CBF3}" type="slidenum">
              <a:rPr lang="de-DE"/>
              <a:pPr>
                <a:defRPr/>
              </a:pPr>
              <a:t>‹Nr.›</a:t>
            </a:fld>
            <a:endParaRPr lang="de-DE" dirty="0"/>
          </a:p>
        </p:txBody>
      </p:sp>
    </p:spTree>
  </p:cSld>
  <p:clrMap bg1="lt1" tx1="dk1" bg2="lt2" tx2="dk2" accent1="accent1" accent2="accent2" accent3="accent3" accent4="accent4" accent5="accent5" accent6="accent6" hlink="hlink" folHlink="folHlink"/>
  <p:hf sldNum="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5" name="Datumsplatzhalter 4"/>
          <p:cNvSpPr>
            <a:spLocks noGrp="1"/>
          </p:cNvSpPr>
          <p:nvPr>
            <p:ph type="dt" idx="1"/>
          </p:nvPr>
        </p:nvSpPr>
        <p:spPr/>
        <p:txBody>
          <a:bodyPr/>
          <a:lstStyle/>
          <a:p>
            <a:pPr>
              <a:defRPr/>
            </a:pPr>
            <a:r>
              <a:rPr lang="de-DE"/>
              <a:t>Regierungsbaumeister Schlegel </a:t>
            </a:r>
          </a:p>
        </p:txBody>
      </p:sp>
    </p:spTree>
    <p:extLst>
      <p:ext uri="{BB962C8B-B14F-4D97-AF65-F5344CB8AC3E}">
        <p14:creationId xmlns:p14="http://schemas.microsoft.com/office/powerpoint/2010/main" val="575036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5" name="Datumsplatzhalter 4"/>
          <p:cNvSpPr>
            <a:spLocks noGrp="1"/>
          </p:cNvSpPr>
          <p:nvPr>
            <p:ph type="dt" idx="1"/>
          </p:nvPr>
        </p:nvSpPr>
        <p:spPr/>
        <p:txBody>
          <a:bodyPr/>
          <a:lstStyle/>
          <a:p>
            <a:pPr>
              <a:defRPr/>
            </a:pPr>
            <a:r>
              <a:rPr lang="de-DE"/>
              <a:t>Regierungsbaumeister Schlegel </a:t>
            </a:r>
          </a:p>
        </p:txBody>
      </p:sp>
    </p:spTree>
    <p:extLst>
      <p:ext uri="{BB962C8B-B14F-4D97-AF65-F5344CB8AC3E}">
        <p14:creationId xmlns:p14="http://schemas.microsoft.com/office/powerpoint/2010/main" val="20307407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a:prstGeom prst="rect">
            <a:avLst/>
          </a:prstGeom>
        </p:spPr>
        <p:txBody>
          <a:bodyPr/>
          <a:lstStyle/>
          <a:p>
            <a:r>
              <a:rPr lang="de-DE"/>
              <a:t>Titelmasterformat durch Klicken bearbeiten</a:t>
            </a:r>
          </a:p>
        </p:txBody>
      </p:sp>
      <p:sp>
        <p:nvSpPr>
          <p:cNvPr id="3" name="Untertitel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Formatvorlage des Untertitelmasters durch Klicken bearbeiten</a:t>
            </a:r>
          </a:p>
        </p:txBody>
      </p:sp>
    </p:spTree>
    <p:extLst>
      <p:ext uri="{BB962C8B-B14F-4D97-AF65-F5344CB8AC3E}">
        <p14:creationId xmlns:p14="http://schemas.microsoft.com/office/powerpoint/2010/main" val="2664339867"/>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628800"/>
            <a:ext cx="8229600" cy="4104457"/>
          </a:xfrm>
          <a:prstGeom prst="rect">
            <a:avLst/>
          </a:prstGeom>
        </p:spPr>
        <p:txBody>
          <a:bodyPr/>
          <a:lstStyle>
            <a:lvl1pPr marL="39688" indent="0">
              <a:buNone/>
              <a:defRPr lang="de-DE" sz="1800" kern="1200" dirty="0">
                <a:solidFill>
                  <a:schemeClr val="tx1"/>
                </a:solidFill>
                <a:latin typeface="Arial Bold" charset="0"/>
                <a:ea typeface="Arial Bold" charset="0"/>
                <a:cs typeface="Arial Bold" charset="0"/>
                <a:sym typeface="Arial Regular" charset="0"/>
              </a:defRPr>
            </a:lvl1pPr>
          </a:lstStyle>
          <a:p>
            <a:pPr lvl="0"/>
            <a:endParaRPr lang="de-DE" dirty="0"/>
          </a:p>
        </p:txBody>
      </p:sp>
      <p:sp>
        <p:nvSpPr>
          <p:cNvPr id="4" name="Titel 1"/>
          <p:cNvSpPr>
            <a:spLocks noGrp="1"/>
          </p:cNvSpPr>
          <p:nvPr>
            <p:ph type="ctrTitle" hasCustomPrompt="1"/>
          </p:nvPr>
        </p:nvSpPr>
        <p:spPr>
          <a:xfrm>
            <a:off x="179512" y="104759"/>
            <a:ext cx="5616624" cy="659945"/>
          </a:xfrm>
          <a:prstGeom prst="rect">
            <a:avLst/>
          </a:prstGeom>
        </p:spPr>
        <p:txBody>
          <a:bodyPr anchor="ctr"/>
          <a:lstStyle>
            <a:lvl1pPr algn="l">
              <a:defRPr sz="2000">
                <a:solidFill>
                  <a:srgbClr val="004A99"/>
                </a:solidFill>
              </a:defRPr>
            </a:lvl1pPr>
          </a:lstStyle>
          <a:p>
            <a:r>
              <a:rPr lang="de-DE" dirty="0"/>
              <a:t>Titel</a:t>
            </a:r>
          </a:p>
        </p:txBody>
      </p:sp>
      <p:sp>
        <p:nvSpPr>
          <p:cNvPr id="6" name="Inhaltsplatzhalter 2"/>
          <p:cNvSpPr>
            <a:spLocks noGrp="1"/>
          </p:cNvSpPr>
          <p:nvPr>
            <p:ph idx="10"/>
          </p:nvPr>
        </p:nvSpPr>
        <p:spPr>
          <a:xfrm>
            <a:off x="179512" y="1052737"/>
            <a:ext cx="8229600" cy="432048"/>
          </a:xfrm>
          <a:prstGeom prst="rect">
            <a:avLst/>
          </a:prstGeom>
        </p:spPr>
        <p:txBody>
          <a:bodyPr/>
          <a:lstStyle>
            <a:lvl1pPr marL="39688" indent="0">
              <a:buNone/>
              <a:defRPr lang="de-DE" sz="2000" kern="1200" dirty="0">
                <a:solidFill>
                  <a:schemeClr val="tx1"/>
                </a:solidFill>
                <a:latin typeface="Arial Bold" charset="0"/>
                <a:ea typeface="Arial Bold" charset="0"/>
                <a:cs typeface="Arial Bold" charset="0"/>
                <a:sym typeface="Arial Regular" charset="0"/>
              </a:defRPr>
            </a:lvl1pPr>
          </a:lstStyle>
          <a:p>
            <a:pPr lvl="0"/>
            <a:endParaRPr lang="de-DE" dirty="0"/>
          </a:p>
        </p:txBody>
      </p:sp>
    </p:spTree>
    <p:extLst>
      <p:ext uri="{BB962C8B-B14F-4D97-AF65-F5344CB8AC3E}">
        <p14:creationId xmlns:p14="http://schemas.microsoft.com/office/powerpoint/2010/main" val="2708355844"/>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 bearbeiten</a:t>
            </a:r>
          </a:p>
        </p:txBody>
      </p:sp>
    </p:spTree>
    <p:extLst>
      <p:ext uri="{BB962C8B-B14F-4D97-AF65-F5344CB8AC3E}">
        <p14:creationId xmlns:p14="http://schemas.microsoft.com/office/powerpoint/2010/main" val="29469213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40380629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38180138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671504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392005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Tree>
    <p:extLst>
      <p:ext uri="{BB962C8B-B14F-4D97-AF65-F5344CB8AC3E}">
        <p14:creationId xmlns:p14="http://schemas.microsoft.com/office/powerpoint/2010/main" val="360430248"/>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dirty="0">
              <a:sym typeface="Arial Regular" charset="0"/>
            </a:endParaRPr>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Tree>
    <p:extLst>
      <p:ext uri="{BB962C8B-B14F-4D97-AF65-F5344CB8AC3E}">
        <p14:creationId xmlns:p14="http://schemas.microsoft.com/office/powerpoint/2010/main" val="4135162600"/>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18052707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a:prstGeom prst="rect">
            <a:avLst/>
          </a:prstGeo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8"/>
            <a:ext cx="6019800" cy="5851525"/>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149954258"/>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453C49-BAD9-45A5-B077-B74E6A291E62}"/>
              </a:ext>
            </a:extLst>
          </p:cNvPr>
          <p:cNvSpPr>
            <a:spLocks noGrp="1"/>
          </p:cNvSpPr>
          <p:nvPr>
            <p:ph type="ctrTitle"/>
          </p:nvPr>
        </p:nvSpPr>
        <p:spPr>
          <a:xfrm>
            <a:off x="1143000" y="1122363"/>
            <a:ext cx="6858000" cy="2387600"/>
          </a:xfrm>
        </p:spPr>
        <p:txBody>
          <a:bodyPr anchor="b"/>
          <a:lstStyle>
            <a:lvl1pPr algn="ctr">
              <a:defRPr sz="6000"/>
            </a:lvl1pPr>
          </a:lstStyle>
          <a:p>
            <a:r>
              <a:rPr lang="de-DE"/>
              <a:t>Mastertitelformat bearbeiten</a:t>
            </a:r>
          </a:p>
        </p:txBody>
      </p:sp>
      <p:sp>
        <p:nvSpPr>
          <p:cNvPr id="3" name="Untertitel 2">
            <a:extLst>
              <a:ext uri="{FF2B5EF4-FFF2-40B4-BE49-F238E27FC236}">
                <a16:creationId xmlns:a16="http://schemas.microsoft.com/office/drawing/2014/main" id="{A62DAAFF-E47B-4EA2-B77A-5BBF5465CA8C}"/>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p>
        </p:txBody>
      </p:sp>
      <p:sp>
        <p:nvSpPr>
          <p:cNvPr id="4" name="Datumsplatzhalter 3">
            <a:extLst>
              <a:ext uri="{FF2B5EF4-FFF2-40B4-BE49-F238E27FC236}">
                <a16:creationId xmlns:a16="http://schemas.microsoft.com/office/drawing/2014/main" id="{D9C0B0DF-C81B-4494-94AD-0893C366A3F2}"/>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5" name="Fußzeilenplatzhalter 4">
            <a:extLst>
              <a:ext uri="{FF2B5EF4-FFF2-40B4-BE49-F238E27FC236}">
                <a16:creationId xmlns:a16="http://schemas.microsoft.com/office/drawing/2014/main" id="{BAECA2F4-933E-492F-A16E-EDFABD27E689}"/>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112ADB8B-E4BC-4425-BADA-5431807BB2AE}"/>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41398635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707348-DF56-4719-9C8D-E7E67A8B46EA}"/>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BFE1D7BC-D181-4CEB-904E-8B27588D55A8}"/>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623630A2-8249-4F5F-90FC-5FBA8670A277}"/>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5" name="Fußzeilenplatzhalter 4">
            <a:extLst>
              <a:ext uri="{FF2B5EF4-FFF2-40B4-BE49-F238E27FC236}">
                <a16:creationId xmlns:a16="http://schemas.microsoft.com/office/drawing/2014/main" id="{5D3C4E21-C588-4436-A1BD-E0DB0BE6F964}"/>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380C7DF0-72A9-48A1-83F9-414069A22F29}"/>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32874745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E7E523A-1A2D-4DFC-8123-F8D543948000}"/>
              </a:ext>
            </a:extLst>
          </p:cNvPr>
          <p:cNvSpPr>
            <a:spLocks noGrp="1"/>
          </p:cNvSpPr>
          <p:nvPr>
            <p:ph type="title"/>
          </p:nvPr>
        </p:nvSpPr>
        <p:spPr>
          <a:xfrm>
            <a:off x="623888" y="1709738"/>
            <a:ext cx="78867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E7B24725-75D5-43AD-AC70-898D3CFEC0D4}"/>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903DF76D-C6B3-4CBC-8E37-B3804601F9DB}"/>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5" name="Fußzeilenplatzhalter 4">
            <a:extLst>
              <a:ext uri="{FF2B5EF4-FFF2-40B4-BE49-F238E27FC236}">
                <a16:creationId xmlns:a16="http://schemas.microsoft.com/office/drawing/2014/main" id="{2C283617-60EC-46EA-9BDC-899ABF07F9B3}"/>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E315814C-C70F-4D8B-956C-DBBB507A0234}"/>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14045657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5001670-0B3E-4168-8435-E04F118C8D21}"/>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F59E1DFD-9F98-41FF-AC73-957702EC5799}"/>
              </a:ext>
            </a:extLst>
          </p:cNvPr>
          <p:cNvSpPr>
            <a:spLocks noGrp="1"/>
          </p:cNvSpPr>
          <p:nvPr>
            <p:ph sz="half" idx="1"/>
          </p:nvPr>
        </p:nvSpPr>
        <p:spPr>
          <a:xfrm>
            <a:off x="628650" y="1825625"/>
            <a:ext cx="386715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73A2E2AB-E350-46A5-97A1-D9C97754827D}"/>
              </a:ext>
            </a:extLst>
          </p:cNvPr>
          <p:cNvSpPr>
            <a:spLocks noGrp="1"/>
          </p:cNvSpPr>
          <p:nvPr>
            <p:ph sz="half" idx="2"/>
          </p:nvPr>
        </p:nvSpPr>
        <p:spPr>
          <a:xfrm>
            <a:off x="4648200" y="1825625"/>
            <a:ext cx="386715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042FD2A5-4486-4464-AFD0-3BECD9231E18}"/>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6" name="Fußzeilenplatzhalter 5">
            <a:extLst>
              <a:ext uri="{FF2B5EF4-FFF2-40B4-BE49-F238E27FC236}">
                <a16:creationId xmlns:a16="http://schemas.microsoft.com/office/drawing/2014/main" id="{1969B787-D87E-407D-A9CF-524B9B077143}"/>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8139DBFE-FBC7-4E25-8E48-841572C2DCA7}"/>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25848205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C1D03EE-E35E-4177-8560-0F08B93C13B8}"/>
              </a:ext>
            </a:extLst>
          </p:cNvPr>
          <p:cNvSpPr>
            <a:spLocks noGrp="1"/>
          </p:cNvSpPr>
          <p:nvPr>
            <p:ph type="title"/>
          </p:nvPr>
        </p:nvSpPr>
        <p:spPr>
          <a:xfrm>
            <a:off x="630238" y="365125"/>
            <a:ext cx="78867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A6C970DA-DD97-44AD-A867-42724E5563D0}"/>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6E9EFA0-E21C-4C64-98E7-F47C4D141908}"/>
              </a:ext>
            </a:extLst>
          </p:cNvPr>
          <p:cNvSpPr>
            <a:spLocks noGrp="1"/>
          </p:cNvSpPr>
          <p:nvPr>
            <p:ph sz="half" idx="2"/>
          </p:nvPr>
        </p:nvSpPr>
        <p:spPr>
          <a:xfrm>
            <a:off x="630238" y="2505075"/>
            <a:ext cx="386873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63B92CCF-CCB8-422D-9F84-AB132DDC470B}"/>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92CE0C73-7097-415E-BBE2-064B108C8FC1}"/>
              </a:ext>
            </a:extLst>
          </p:cNvPr>
          <p:cNvSpPr>
            <a:spLocks noGrp="1"/>
          </p:cNvSpPr>
          <p:nvPr>
            <p:ph sz="quarter" idx="4"/>
          </p:nvPr>
        </p:nvSpPr>
        <p:spPr>
          <a:xfrm>
            <a:off x="4629150" y="2505075"/>
            <a:ext cx="38877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F4DA59A0-2325-422C-8561-4AB2049F0974}"/>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8" name="Fußzeilenplatzhalter 7">
            <a:extLst>
              <a:ext uri="{FF2B5EF4-FFF2-40B4-BE49-F238E27FC236}">
                <a16:creationId xmlns:a16="http://schemas.microsoft.com/office/drawing/2014/main" id="{FDEFA106-8025-4062-8BBC-D4E0885188E0}"/>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2CFFD24E-BDA9-40D6-AAD2-D945F95EEDA7}"/>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41083180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B5818-F6EE-4FE6-BA6A-5E3C0DA11AC0}"/>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C8DE021B-E661-4581-9980-6B6DC37DD9AA}"/>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4" name="Fußzeilenplatzhalter 3">
            <a:extLst>
              <a:ext uri="{FF2B5EF4-FFF2-40B4-BE49-F238E27FC236}">
                <a16:creationId xmlns:a16="http://schemas.microsoft.com/office/drawing/2014/main" id="{7882C450-9FA6-40E2-A19B-7D59A828000B}"/>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A016508A-0722-4508-8EC1-01C36D34C503}"/>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1913710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D32089C-9021-4F67-B509-721245A9BBE0}"/>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3" name="Fußzeilenplatzhalter 2">
            <a:extLst>
              <a:ext uri="{FF2B5EF4-FFF2-40B4-BE49-F238E27FC236}">
                <a16:creationId xmlns:a16="http://schemas.microsoft.com/office/drawing/2014/main" id="{6C352BE0-DEAB-45D8-A91F-5322279AE797}"/>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D554BB6F-CD73-4E38-80C3-08ECA304C461}"/>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20938405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4DBE15-E5E1-4D0C-ADB0-2AF3F32CEAE5}"/>
              </a:ext>
            </a:extLst>
          </p:cNvPr>
          <p:cNvSpPr>
            <a:spLocks noGrp="1"/>
          </p:cNvSpPr>
          <p:nvPr>
            <p:ph type="title"/>
          </p:nvPr>
        </p:nvSpPr>
        <p:spPr>
          <a:xfrm>
            <a:off x="630238" y="457200"/>
            <a:ext cx="2949575"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FDEDC5A2-CD91-4AA1-99FB-0EFFEF31325C}"/>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ADB222FB-09F1-429B-A370-442FA638EB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143FE14-DFB2-40E5-9698-2C395C41F128}"/>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6" name="Fußzeilenplatzhalter 5">
            <a:extLst>
              <a:ext uri="{FF2B5EF4-FFF2-40B4-BE49-F238E27FC236}">
                <a16:creationId xmlns:a16="http://schemas.microsoft.com/office/drawing/2014/main" id="{B82B3569-AADE-41F3-A26E-9BF8C03753E8}"/>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978B01E3-0C92-472F-81B2-176A3FB4188A}"/>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7327217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71B979-8267-411B-979A-24C12A4DD3AE}"/>
              </a:ext>
            </a:extLst>
          </p:cNvPr>
          <p:cNvSpPr>
            <a:spLocks noGrp="1"/>
          </p:cNvSpPr>
          <p:nvPr>
            <p:ph type="title"/>
          </p:nvPr>
        </p:nvSpPr>
        <p:spPr>
          <a:xfrm>
            <a:off x="630238" y="457200"/>
            <a:ext cx="2949575"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079A0F12-CEB5-4FE5-8F59-ACEBEE26AB5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a:extLst>
              <a:ext uri="{FF2B5EF4-FFF2-40B4-BE49-F238E27FC236}">
                <a16:creationId xmlns:a16="http://schemas.microsoft.com/office/drawing/2014/main" id="{328109E6-3FA7-4CB8-B5A4-EB50E066ABD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20EF4F49-ED76-47FC-936F-6C725C36DCF4}"/>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6" name="Fußzeilenplatzhalter 5">
            <a:extLst>
              <a:ext uri="{FF2B5EF4-FFF2-40B4-BE49-F238E27FC236}">
                <a16:creationId xmlns:a16="http://schemas.microsoft.com/office/drawing/2014/main" id="{F154A16E-0630-4755-8B4A-E841824D18F5}"/>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DB7B5724-4213-4E7B-BFA1-F7D334DB7659}"/>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4069511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6EF4725-1A31-431F-B6CE-B070C7B77316}"/>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73862EC2-24A7-4EE9-8CAF-1FFC6E53DDE4}"/>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A81FA89D-9412-4A75-AFA1-5691FCC2E5E9}"/>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5" name="Fußzeilenplatzhalter 4">
            <a:extLst>
              <a:ext uri="{FF2B5EF4-FFF2-40B4-BE49-F238E27FC236}">
                <a16:creationId xmlns:a16="http://schemas.microsoft.com/office/drawing/2014/main" id="{DD343DC9-D295-4AFC-BEA2-E7EC25649FF1}"/>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999A6DB3-8DD0-43BA-A467-9FC7ECC9FB9B}"/>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3882241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031CC07C-A904-430F-8BC7-67B7EF9C8550}"/>
              </a:ext>
            </a:extLst>
          </p:cNvPr>
          <p:cNvSpPr>
            <a:spLocks noGrp="1"/>
          </p:cNvSpPr>
          <p:nvPr>
            <p:ph type="title" orient="vert"/>
          </p:nvPr>
        </p:nvSpPr>
        <p:spPr>
          <a:xfrm>
            <a:off x="6543675" y="365125"/>
            <a:ext cx="1971675"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564E0D40-ACE5-4315-94BA-1F4D1EF2BB67}"/>
              </a:ext>
            </a:extLst>
          </p:cNvPr>
          <p:cNvSpPr>
            <a:spLocks noGrp="1"/>
          </p:cNvSpPr>
          <p:nvPr>
            <p:ph type="body" orient="vert" idx="1"/>
          </p:nvPr>
        </p:nvSpPr>
        <p:spPr>
          <a:xfrm>
            <a:off x="628650" y="365125"/>
            <a:ext cx="5762625"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A249B67-7289-4EE8-B340-FB4C9547803A}"/>
              </a:ext>
            </a:extLst>
          </p:cNvPr>
          <p:cNvSpPr>
            <a:spLocks noGrp="1"/>
          </p:cNvSpPr>
          <p:nvPr>
            <p:ph type="dt" sz="half" idx="10"/>
          </p:nvPr>
        </p:nvSpPr>
        <p:spPr/>
        <p:txBody>
          <a:bodyPr/>
          <a:lstStyle/>
          <a:p>
            <a:fld id="{BE1F2E09-0C30-4BB0-BEC7-1A79136DDF40}" type="datetimeFigureOut">
              <a:rPr lang="de-DE" smtClean="0"/>
              <a:t>31.07.2024</a:t>
            </a:fld>
            <a:endParaRPr lang="de-DE"/>
          </a:p>
        </p:txBody>
      </p:sp>
      <p:sp>
        <p:nvSpPr>
          <p:cNvPr id="5" name="Fußzeilenplatzhalter 4">
            <a:extLst>
              <a:ext uri="{FF2B5EF4-FFF2-40B4-BE49-F238E27FC236}">
                <a16:creationId xmlns:a16="http://schemas.microsoft.com/office/drawing/2014/main" id="{78B0ED4A-B86B-46A6-AA87-6A035217A7DD}"/>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AB296B5E-3241-41B6-A8EE-A9D1A54C9C4C}"/>
              </a:ext>
            </a:extLst>
          </p:cNvPr>
          <p:cNvSpPr>
            <a:spLocks noGrp="1"/>
          </p:cNvSpPr>
          <p:nvPr>
            <p:ph type="sldNum" sz="quarter" idx="12"/>
          </p:nvPr>
        </p:nvSpPr>
        <p:spPr/>
        <p:txBody>
          <a:bodyPr/>
          <a:lstStyle/>
          <a:p>
            <a:fld id="{E1CE83AC-E5FC-4DA6-90D1-ACA2DF23556E}" type="slidenum">
              <a:rPr lang="de-DE" smtClean="0"/>
              <a:t>‹Nr.›</a:t>
            </a:fld>
            <a:endParaRPr lang="de-DE"/>
          </a:p>
        </p:txBody>
      </p:sp>
    </p:spTree>
    <p:extLst>
      <p:ext uri="{BB962C8B-B14F-4D97-AF65-F5344CB8AC3E}">
        <p14:creationId xmlns:p14="http://schemas.microsoft.com/office/powerpoint/2010/main" val="14688720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a:prstGeom prst="rect">
            <a:avLst/>
          </a:prstGeom>
        </p:spPr>
        <p:txBody>
          <a:bodyPr/>
          <a:lstStyle/>
          <a:p>
            <a:r>
              <a:rPr lang="de-DE"/>
              <a:t>Titelmasterformat durch Klicken bearbeiten</a:t>
            </a:r>
          </a:p>
        </p:txBody>
      </p:sp>
      <p:sp>
        <p:nvSpPr>
          <p:cNvPr id="3" name="Untertitel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a:t>Formatvorlage des Untertitelmasters durch Klicken bearbeiten</a:t>
            </a:r>
          </a:p>
        </p:txBody>
      </p:sp>
    </p:spTree>
    <p:extLst>
      <p:ext uri="{BB962C8B-B14F-4D97-AF65-F5344CB8AC3E}">
        <p14:creationId xmlns:p14="http://schemas.microsoft.com/office/powerpoint/2010/main" val="311385081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557128133"/>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a:t>Textmasterformat bearbeiten</a:t>
            </a:r>
          </a:p>
        </p:txBody>
      </p:sp>
    </p:spTree>
    <p:extLst>
      <p:ext uri="{BB962C8B-B14F-4D97-AF65-F5344CB8AC3E}">
        <p14:creationId xmlns:p14="http://schemas.microsoft.com/office/powerpoint/2010/main" val="1252683090"/>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3800798137"/>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1799777196"/>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Tree>
    <p:extLst>
      <p:ext uri="{BB962C8B-B14F-4D97-AF65-F5344CB8AC3E}">
        <p14:creationId xmlns:p14="http://schemas.microsoft.com/office/powerpoint/2010/main" val="1162343869"/>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0173058"/>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Tree>
    <p:extLst>
      <p:ext uri="{BB962C8B-B14F-4D97-AF65-F5344CB8AC3E}">
        <p14:creationId xmlns:p14="http://schemas.microsoft.com/office/powerpoint/2010/main" val="309076338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dirty="0">
              <a:sym typeface="Lucida Grande" charset="0"/>
            </a:endParaRPr>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Tree>
    <p:extLst>
      <p:ext uri="{BB962C8B-B14F-4D97-AF65-F5344CB8AC3E}">
        <p14:creationId xmlns:p14="http://schemas.microsoft.com/office/powerpoint/2010/main" val="4031478820"/>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a:t>Titelmasterformat durch Klicken bearbeiten</a:t>
            </a:r>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550427805"/>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a:prstGeom prst="rect">
            <a:avLst/>
          </a:prstGeo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8"/>
            <a:ext cx="6019800" cy="5851525"/>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50403718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
            <a:extLst>
              <a:ext uri="{FF2B5EF4-FFF2-40B4-BE49-F238E27FC236}">
                <a16:creationId xmlns:a16="http://schemas.microsoft.com/office/drawing/2014/main" id="{0298A1AD-8413-4B98-B131-1A28ADDF68D0}"/>
              </a:ext>
            </a:extLst>
          </p:cNvPr>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2CFCC3F6-E990-4634-8A64-036E99C4FD41}"/>
              </a:ext>
            </a:extLst>
          </p:cNvPr>
          <p:cNvSpPr>
            <a:spLocks/>
          </p:cNvSpPr>
          <p:nvPr userDrawn="1"/>
        </p:nvSpPr>
        <p:spPr bwMode="auto">
          <a:xfrm>
            <a:off x="4859338" y="167375"/>
            <a:ext cx="3970337" cy="526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39688">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eaLnBrk="1" hangingPunct="1">
              <a:defRPr/>
            </a:pPr>
            <a:endParaRPr lang="de-DE" altLang="de-DE" sz="1600" dirty="0">
              <a:latin typeface="Arial Regular" charset="0"/>
              <a:ea typeface="ヒラギノ角ゴ ProN W3" charset="0"/>
            </a:endParaRPr>
          </a:p>
        </p:txBody>
      </p:sp>
      <p:sp>
        <p:nvSpPr>
          <p:cNvPr id="8" name="Rectangle 6">
            <a:extLst>
              <a:ext uri="{FF2B5EF4-FFF2-40B4-BE49-F238E27FC236}">
                <a16:creationId xmlns:a16="http://schemas.microsoft.com/office/drawing/2014/main" id="{39F2D352-0AEB-421B-A9DA-6A4593327848}"/>
              </a:ext>
            </a:extLst>
          </p:cNvPr>
          <p:cNvSpPr>
            <a:spLocks/>
          </p:cNvSpPr>
          <p:nvPr userDrawn="1"/>
        </p:nvSpPr>
        <p:spPr bwMode="auto">
          <a:xfrm>
            <a:off x="250825" y="6230938"/>
            <a:ext cx="3970338"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39688">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1" hangingPunct="1">
              <a:defRPr/>
            </a:pPr>
            <a:r>
              <a:rPr lang="de-DE" altLang="de-DE" sz="1200" dirty="0">
                <a:latin typeface="Arial Regular" charset="0"/>
                <a:ea typeface="ヒラギノ角ゴ ProN W3" charset="0"/>
              </a:rPr>
              <a:t>Stadtratssitzung Seite </a:t>
            </a:r>
            <a:fld id="{889BE948-E5A7-4F86-B01A-55FA5CD8F5BA}" type="slidenum">
              <a:rPr lang="de-DE" altLang="de-DE" sz="1200" smtClean="0">
                <a:latin typeface="Arial Regular" charset="0"/>
                <a:ea typeface="ヒラギノ角ゴ ProN W3" charset="0"/>
              </a:rPr>
              <a:pPr eaLnBrk="1" hangingPunct="1">
                <a:defRPr/>
              </a:pPr>
              <a:t>‹Nr.›</a:t>
            </a:fld>
            <a:endParaRPr lang="de-DE" altLang="de-DE" sz="1200" dirty="0">
              <a:latin typeface="Arial Regular" charset="0"/>
              <a:ea typeface="ヒラギノ角ゴ ProN W3" charset="0"/>
            </a:endParaRPr>
          </a:p>
          <a:p>
            <a:pPr eaLnBrk="1" hangingPunct="1">
              <a:defRPr/>
            </a:pPr>
            <a:r>
              <a:rPr lang="de-DE" altLang="de-DE" sz="1200" dirty="0">
                <a:latin typeface="Arial Regular" charset="0"/>
                <a:ea typeface="ヒラギノ角ゴ ProN W3" charset="0"/>
              </a:rPr>
              <a:t>18.07.2024, Stadtprozelten</a:t>
            </a:r>
          </a:p>
          <a:p>
            <a:pPr eaLnBrk="1" hangingPunct="1">
              <a:defRPr/>
            </a:pPr>
            <a:endParaRPr lang="de-DE" altLang="de-DE" sz="1200" dirty="0">
              <a:latin typeface="Arial Regular" charset="0"/>
              <a:ea typeface="ヒラギノ角ゴ ProN W3" charset="0"/>
            </a:endParaRPr>
          </a:p>
        </p:txBody>
      </p:sp>
      <p:sp>
        <p:nvSpPr>
          <p:cNvPr id="11" name="Rectangle 6">
            <a:extLst>
              <a:ext uri="{FF2B5EF4-FFF2-40B4-BE49-F238E27FC236}">
                <a16:creationId xmlns:a16="http://schemas.microsoft.com/office/drawing/2014/main" id="{F5624931-DBE2-4BD2-891E-1CF4D2D32318}"/>
              </a:ext>
            </a:extLst>
          </p:cNvPr>
          <p:cNvSpPr>
            <a:spLocks/>
          </p:cNvSpPr>
          <p:nvPr userDrawn="1"/>
        </p:nvSpPr>
        <p:spPr bwMode="auto">
          <a:xfrm>
            <a:off x="5795963" y="6230938"/>
            <a:ext cx="3033712"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39688">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eaLnBrk="1" hangingPunct="1">
              <a:defRPr/>
            </a:pPr>
            <a:endParaRPr lang="de-DE" altLang="de-DE" sz="1200" dirty="0">
              <a:latin typeface="Arial Regular" charset="0"/>
              <a:ea typeface="ヒラギノ角ゴ ProN W3" charset="0"/>
            </a:endParaRPr>
          </a:p>
        </p:txBody>
      </p:sp>
      <p:pic>
        <p:nvPicPr>
          <p:cNvPr id="3" name="Grafik 2">
            <a:extLst>
              <a:ext uri="{FF2B5EF4-FFF2-40B4-BE49-F238E27FC236}">
                <a16:creationId xmlns:a16="http://schemas.microsoft.com/office/drawing/2014/main" id="{6F2378A4-BF1D-44FF-A86D-2A11CFFFB2EB}"/>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6854248" y="6131611"/>
            <a:ext cx="2038927" cy="559015"/>
          </a:xfrm>
          <a:prstGeom prst="rect">
            <a:avLst/>
          </a:prstGeom>
        </p:spPr>
      </p:pic>
      <p:pic>
        <p:nvPicPr>
          <p:cNvPr id="4" name="Grafik 3" descr="Ein Bild, das Zeichnung, Darstellung, Cartoon, Clipart enthält.&#10;&#10;Automatisch generierte Beschreibung">
            <a:extLst>
              <a:ext uri="{FF2B5EF4-FFF2-40B4-BE49-F238E27FC236}">
                <a16:creationId xmlns:a16="http://schemas.microsoft.com/office/drawing/2014/main" id="{0ABBE21E-7DB4-8586-D7B0-D14E06FABBB6}"/>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8191500" y="64209"/>
            <a:ext cx="668983" cy="732696"/>
          </a:xfrm>
          <a:prstGeom prst="rect">
            <a:avLst/>
          </a:prstGeom>
        </p:spPr>
      </p:pic>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ransition/>
  <p:txStyles>
    <p:titleStyle>
      <a:lvl1pPr marL="39688" algn="ctr" rtl="0" eaLnBrk="0" fontAlgn="base" hangingPunct="0">
        <a:spcBef>
          <a:spcPct val="0"/>
        </a:spcBef>
        <a:spcAft>
          <a:spcPct val="0"/>
        </a:spcAft>
        <a:defRPr sz="4400">
          <a:solidFill>
            <a:schemeClr val="tx1"/>
          </a:solidFill>
          <a:latin typeface="+mj-lt"/>
          <a:ea typeface="+mj-ea"/>
          <a:cs typeface="+mj-cs"/>
          <a:sym typeface="Arial Regular" charset="0"/>
        </a:defRPr>
      </a:lvl1pPr>
      <a:lvl2pPr marL="39688" algn="ctr" rtl="0" eaLnBrk="0" fontAlgn="base" hangingPunct="0">
        <a:spcBef>
          <a:spcPct val="0"/>
        </a:spcBef>
        <a:spcAft>
          <a:spcPct val="0"/>
        </a:spcAft>
        <a:defRPr sz="4400">
          <a:solidFill>
            <a:schemeClr val="tx1"/>
          </a:solidFill>
          <a:latin typeface="Arial Regular" charset="0"/>
          <a:ea typeface="ヒラギノ角ゴ ProN W3" charset="0"/>
          <a:cs typeface="ヒラギノ角ゴ ProN W3" charset="0"/>
          <a:sym typeface="Arial Regular" charset="0"/>
        </a:defRPr>
      </a:lvl2pPr>
      <a:lvl3pPr marL="39688" algn="ctr" rtl="0" eaLnBrk="0" fontAlgn="base" hangingPunct="0">
        <a:spcBef>
          <a:spcPct val="0"/>
        </a:spcBef>
        <a:spcAft>
          <a:spcPct val="0"/>
        </a:spcAft>
        <a:defRPr sz="4400">
          <a:solidFill>
            <a:schemeClr val="tx1"/>
          </a:solidFill>
          <a:latin typeface="Arial Regular" charset="0"/>
          <a:ea typeface="ヒラギノ角ゴ ProN W3" charset="0"/>
          <a:cs typeface="ヒラギノ角ゴ ProN W3" charset="0"/>
          <a:sym typeface="Arial Regular" charset="0"/>
        </a:defRPr>
      </a:lvl3pPr>
      <a:lvl4pPr marL="39688" algn="ctr" rtl="0" eaLnBrk="0" fontAlgn="base" hangingPunct="0">
        <a:spcBef>
          <a:spcPct val="0"/>
        </a:spcBef>
        <a:spcAft>
          <a:spcPct val="0"/>
        </a:spcAft>
        <a:defRPr sz="4400">
          <a:solidFill>
            <a:schemeClr val="tx1"/>
          </a:solidFill>
          <a:latin typeface="Arial Regular" charset="0"/>
          <a:ea typeface="ヒラギノ角ゴ ProN W3" charset="0"/>
          <a:cs typeface="ヒラギノ角ゴ ProN W3" charset="0"/>
          <a:sym typeface="Arial Regular" charset="0"/>
        </a:defRPr>
      </a:lvl4pPr>
      <a:lvl5pPr marL="39688" algn="ctr" rtl="0" eaLnBrk="0" fontAlgn="base" hangingPunct="0">
        <a:spcBef>
          <a:spcPct val="0"/>
        </a:spcBef>
        <a:spcAft>
          <a:spcPct val="0"/>
        </a:spcAft>
        <a:defRPr sz="4400">
          <a:solidFill>
            <a:schemeClr val="tx1"/>
          </a:solidFill>
          <a:latin typeface="Arial Regular" charset="0"/>
          <a:ea typeface="ヒラギノ角ゴ ProN W3" charset="0"/>
          <a:cs typeface="ヒラギノ角ゴ ProN W3" charset="0"/>
          <a:sym typeface="Arial Regular" charset="0"/>
        </a:defRPr>
      </a:lvl5pPr>
      <a:lvl6pPr marL="496888" algn="ctr" rtl="0" fontAlgn="base">
        <a:spcBef>
          <a:spcPct val="0"/>
        </a:spcBef>
        <a:spcAft>
          <a:spcPct val="0"/>
        </a:spcAft>
        <a:defRPr sz="4400">
          <a:solidFill>
            <a:schemeClr val="tx1"/>
          </a:solidFill>
          <a:latin typeface="Arial Regular" charset="0"/>
          <a:ea typeface="ヒラギノ角ゴ ProN W3" charset="0"/>
          <a:cs typeface="ヒラギノ角ゴ ProN W3" charset="0"/>
          <a:sym typeface="Arial Regular" charset="0"/>
        </a:defRPr>
      </a:lvl6pPr>
      <a:lvl7pPr marL="954088" algn="ctr" rtl="0" fontAlgn="base">
        <a:spcBef>
          <a:spcPct val="0"/>
        </a:spcBef>
        <a:spcAft>
          <a:spcPct val="0"/>
        </a:spcAft>
        <a:defRPr sz="4400">
          <a:solidFill>
            <a:schemeClr val="tx1"/>
          </a:solidFill>
          <a:latin typeface="Arial Regular" charset="0"/>
          <a:ea typeface="ヒラギノ角ゴ ProN W3" charset="0"/>
          <a:cs typeface="ヒラギノ角ゴ ProN W3" charset="0"/>
          <a:sym typeface="Arial Regular" charset="0"/>
        </a:defRPr>
      </a:lvl7pPr>
      <a:lvl8pPr marL="1411288" algn="ctr" rtl="0" fontAlgn="base">
        <a:spcBef>
          <a:spcPct val="0"/>
        </a:spcBef>
        <a:spcAft>
          <a:spcPct val="0"/>
        </a:spcAft>
        <a:defRPr sz="4400">
          <a:solidFill>
            <a:schemeClr val="tx1"/>
          </a:solidFill>
          <a:latin typeface="Arial Regular" charset="0"/>
          <a:ea typeface="ヒラギノ角ゴ ProN W3" charset="0"/>
          <a:cs typeface="ヒラギノ角ゴ ProN W3" charset="0"/>
          <a:sym typeface="Arial Regular" charset="0"/>
        </a:defRPr>
      </a:lvl8pPr>
      <a:lvl9pPr marL="1868488" algn="ctr" rtl="0" fontAlgn="base">
        <a:spcBef>
          <a:spcPct val="0"/>
        </a:spcBef>
        <a:spcAft>
          <a:spcPct val="0"/>
        </a:spcAft>
        <a:defRPr sz="4400">
          <a:solidFill>
            <a:schemeClr val="tx1"/>
          </a:solidFill>
          <a:latin typeface="Arial Regular" charset="0"/>
          <a:ea typeface="ヒラギノ角ゴ ProN W3" charset="0"/>
          <a:cs typeface="ヒラギノ角ゴ ProN W3" charset="0"/>
          <a:sym typeface="Arial Regular" charset="0"/>
        </a:defRPr>
      </a:lvl9pPr>
    </p:titleStyle>
    <p:bodyStyle>
      <a:lvl1pPr marL="382588" indent="-342900" algn="l" rtl="0" eaLnBrk="0" fontAlgn="base" hangingPunct="0">
        <a:spcBef>
          <a:spcPts val="700"/>
        </a:spcBef>
        <a:spcAft>
          <a:spcPct val="0"/>
        </a:spcAft>
        <a:buClr>
          <a:srgbClr val="5F5F5F"/>
        </a:buClr>
        <a:buSzPct val="100000"/>
        <a:buFont typeface="Arial Regular" charset="0"/>
        <a:buChar char="•"/>
        <a:defRPr sz="3200">
          <a:solidFill>
            <a:schemeClr val="tx1"/>
          </a:solidFill>
          <a:latin typeface="+mn-lt"/>
          <a:ea typeface="+mn-ea"/>
          <a:cs typeface="+mn-cs"/>
          <a:sym typeface="Arial Regular" charset="0"/>
        </a:defRPr>
      </a:lvl1pPr>
      <a:lvl2pPr marL="782638" indent="-285750" algn="l" rtl="0" eaLnBrk="0" fontAlgn="base" hangingPunct="0">
        <a:spcBef>
          <a:spcPts val="600"/>
        </a:spcBef>
        <a:spcAft>
          <a:spcPct val="0"/>
        </a:spcAft>
        <a:buClr>
          <a:srgbClr val="5F5F5F"/>
        </a:buClr>
        <a:buSzPct val="100000"/>
        <a:buFont typeface="Arial Regular" charset="0"/>
        <a:buChar char="–"/>
        <a:defRPr sz="2800">
          <a:solidFill>
            <a:schemeClr val="tx1"/>
          </a:solidFill>
          <a:latin typeface="+mn-lt"/>
          <a:ea typeface="+mn-ea"/>
          <a:cs typeface="+mn-cs"/>
          <a:sym typeface="Arial Regular" charset="0"/>
        </a:defRPr>
      </a:lvl2pPr>
      <a:lvl3pPr marL="1182688" indent="-228600" algn="l" rtl="0" eaLnBrk="0" fontAlgn="base" hangingPunct="0">
        <a:spcBef>
          <a:spcPts val="600"/>
        </a:spcBef>
        <a:spcAft>
          <a:spcPct val="0"/>
        </a:spcAft>
        <a:buClr>
          <a:srgbClr val="5F5F5F"/>
        </a:buClr>
        <a:buSzPct val="100000"/>
        <a:buFont typeface="Arial Regular" charset="0"/>
        <a:buChar char="•"/>
        <a:defRPr sz="2400">
          <a:solidFill>
            <a:schemeClr val="tx1"/>
          </a:solidFill>
          <a:latin typeface="+mn-lt"/>
          <a:ea typeface="+mn-ea"/>
          <a:cs typeface="+mn-cs"/>
          <a:sym typeface="Arial Regular" charset="0"/>
        </a:defRPr>
      </a:lvl3pPr>
      <a:lvl4pPr marL="1639888" indent="-228600" algn="l" rtl="0" eaLnBrk="0" fontAlgn="base" hangingPunct="0">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4pPr>
      <a:lvl5pPr marL="2097088" indent="-228600" algn="l" rtl="0" eaLnBrk="0" fontAlgn="base" hangingPunct="0">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5pPr>
      <a:lvl6pPr marL="25542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6pPr>
      <a:lvl7pPr marL="30114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7pPr>
      <a:lvl8pPr marL="34686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8pPr>
      <a:lvl9pPr marL="39258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3BFC8D4C-96FA-4C8F-817D-EEB86DB00395}"/>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510A4F37-6400-46D6-8C82-60685EDD754D}"/>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10F270EF-0983-4BF5-BB66-7846934A86BF}"/>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1F2E09-0C30-4BB0-BEC7-1A79136DDF40}" type="datetimeFigureOut">
              <a:rPr lang="de-DE" smtClean="0"/>
              <a:t>31.07.2024</a:t>
            </a:fld>
            <a:endParaRPr lang="de-DE"/>
          </a:p>
        </p:txBody>
      </p:sp>
      <p:sp>
        <p:nvSpPr>
          <p:cNvPr id="5" name="Fußzeilenplatzhalter 4">
            <a:extLst>
              <a:ext uri="{FF2B5EF4-FFF2-40B4-BE49-F238E27FC236}">
                <a16:creationId xmlns:a16="http://schemas.microsoft.com/office/drawing/2014/main" id="{FFBCA17D-9F91-428C-8923-9E855FDC8FA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a:extLst>
              <a:ext uri="{FF2B5EF4-FFF2-40B4-BE49-F238E27FC236}">
                <a16:creationId xmlns:a16="http://schemas.microsoft.com/office/drawing/2014/main" id="{6A2DED8C-9402-4C42-9F56-4285657CE25E}"/>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CE83AC-E5FC-4DA6-90D1-ACA2DF23556E}" type="slidenum">
              <a:rPr lang="de-DE" smtClean="0"/>
              <a:t>‹Nr.›</a:t>
            </a:fld>
            <a:endParaRPr lang="de-DE"/>
          </a:p>
        </p:txBody>
      </p:sp>
    </p:spTree>
    <p:extLst>
      <p:ext uri="{BB962C8B-B14F-4D97-AF65-F5344CB8AC3E}">
        <p14:creationId xmlns:p14="http://schemas.microsoft.com/office/powerpoint/2010/main" val="889871499"/>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ransition/>
  <p:txStyles>
    <p:titleStyle>
      <a:lvl1pPr marL="39688" algn="ctr" rtl="0" eaLnBrk="0" fontAlgn="base" hangingPunct="0">
        <a:spcBef>
          <a:spcPct val="0"/>
        </a:spcBef>
        <a:spcAft>
          <a:spcPct val="0"/>
        </a:spcAft>
        <a:defRPr sz="4400">
          <a:solidFill>
            <a:schemeClr val="tx1"/>
          </a:solidFill>
          <a:latin typeface="+mj-lt"/>
          <a:ea typeface="+mj-ea"/>
          <a:cs typeface="+mj-cs"/>
          <a:sym typeface="Lucida Grande" pitchFamily="-84" charset="0"/>
        </a:defRPr>
      </a:lvl1pPr>
      <a:lvl2pPr marL="39688" algn="ctr" rtl="0" eaLnBrk="0" fontAlgn="base" hangingPunct="0">
        <a:spcBef>
          <a:spcPct val="0"/>
        </a:spcBef>
        <a:spcAft>
          <a:spcPct val="0"/>
        </a:spcAft>
        <a:defRPr sz="4400">
          <a:solidFill>
            <a:schemeClr val="tx1"/>
          </a:solidFill>
          <a:latin typeface="Lucida Grande" charset="0"/>
          <a:ea typeface="ヒラギノ角ゴ ProN W3" charset="0"/>
          <a:cs typeface="ヒラギノ角ゴ ProN W3" charset="0"/>
          <a:sym typeface="Lucida Grande" pitchFamily="-84" charset="0"/>
        </a:defRPr>
      </a:lvl2pPr>
      <a:lvl3pPr marL="39688" algn="ctr" rtl="0" eaLnBrk="0" fontAlgn="base" hangingPunct="0">
        <a:spcBef>
          <a:spcPct val="0"/>
        </a:spcBef>
        <a:spcAft>
          <a:spcPct val="0"/>
        </a:spcAft>
        <a:defRPr sz="4400">
          <a:solidFill>
            <a:schemeClr val="tx1"/>
          </a:solidFill>
          <a:latin typeface="Lucida Grande" charset="0"/>
          <a:ea typeface="ヒラギノ角ゴ ProN W3" charset="0"/>
          <a:cs typeface="ヒラギノ角ゴ ProN W3" charset="0"/>
          <a:sym typeface="Lucida Grande" pitchFamily="-84" charset="0"/>
        </a:defRPr>
      </a:lvl3pPr>
      <a:lvl4pPr marL="39688" algn="ctr" rtl="0" eaLnBrk="0" fontAlgn="base" hangingPunct="0">
        <a:spcBef>
          <a:spcPct val="0"/>
        </a:spcBef>
        <a:spcAft>
          <a:spcPct val="0"/>
        </a:spcAft>
        <a:defRPr sz="4400">
          <a:solidFill>
            <a:schemeClr val="tx1"/>
          </a:solidFill>
          <a:latin typeface="Lucida Grande" charset="0"/>
          <a:ea typeface="ヒラギノ角ゴ ProN W3" charset="0"/>
          <a:cs typeface="ヒラギノ角ゴ ProN W3" charset="0"/>
          <a:sym typeface="Lucida Grande" pitchFamily="-84" charset="0"/>
        </a:defRPr>
      </a:lvl4pPr>
      <a:lvl5pPr marL="39688" algn="ctr" rtl="0" eaLnBrk="0" fontAlgn="base" hangingPunct="0">
        <a:spcBef>
          <a:spcPct val="0"/>
        </a:spcBef>
        <a:spcAft>
          <a:spcPct val="0"/>
        </a:spcAft>
        <a:defRPr sz="4400">
          <a:solidFill>
            <a:schemeClr val="tx1"/>
          </a:solidFill>
          <a:latin typeface="Lucida Grande" charset="0"/>
          <a:ea typeface="ヒラギノ角ゴ ProN W3" charset="0"/>
          <a:cs typeface="ヒラギノ角ゴ ProN W3" charset="0"/>
          <a:sym typeface="Lucida Grande" pitchFamily="-84" charset="0"/>
        </a:defRPr>
      </a:lvl5pPr>
      <a:lvl6pPr marL="496888" algn="ctr" rtl="0" fontAlgn="base">
        <a:spcBef>
          <a:spcPct val="0"/>
        </a:spcBef>
        <a:spcAft>
          <a:spcPct val="0"/>
        </a:spcAft>
        <a:defRPr sz="4400">
          <a:solidFill>
            <a:schemeClr val="tx1"/>
          </a:solidFill>
          <a:latin typeface="Lucida Grande" charset="0"/>
          <a:ea typeface="ヒラギノ角ゴ ProN W3" charset="0"/>
          <a:cs typeface="ヒラギノ角ゴ ProN W3" charset="0"/>
          <a:sym typeface="Lucida Grande" charset="0"/>
        </a:defRPr>
      </a:lvl6pPr>
      <a:lvl7pPr marL="954088" algn="ctr" rtl="0" fontAlgn="base">
        <a:spcBef>
          <a:spcPct val="0"/>
        </a:spcBef>
        <a:spcAft>
          <a:spcPct val="0"/>
        </a:spcAft>
        <a:defRPr sz="4400">
          <a:solidFill>
            <a:schemeClr val="tx1"/>
          </a:solidFill>
          <a:latin typeface="Lucida Grande" charset="0"/>
          <a:ea typeface="ヒラギノ角ゴ ProN W3" charset="0"/>
          <a:cs typeface="ヒラギノ角ゴ ProN W3" charset="0"/>
          <a:sym typeface="Lucida Grande" charset="0"/>
        </a:defRPr>
      </a:lvl7pPr>
      <a:lvl8pPr marL="1411288" algn="ctr" rtl="0" fontAlgn="base">
        <a:spcBef>
          <a:spcPct val="0"/>
        </a:spcBef>
        <a:spcAft>
          <a:spcPct val="0"/>
        </a:spcAft>
        <a:defRPr sz="4400">
          <a:solidFill>
            <a:schemeClr val="tx1"/>
          </a:solidFill>
          <a:latin typeface="Lucida Grande" charset="0"/>
          <a:ea typeface="ヒラギノ角ゴ ProN W3" charset="0"/>
          <a:cs typeface="ヒラギノ角ゴ ProN W3" charset="0"/>
          <a:sym typeface="Lucida Grande" charset="0"/>
        </a:defRPr>
      </a:lvl8pPr>
      <a:lvl9pPr marL="1868488" algn="ctr" rtl="0" fontAlgn="base">
        <a:spcBef>
          <a:spcPct val="0"/>
        </a:spcBef>
        <a:spcAft>
          <a:spcPct val="0"/>
        </a:spcAft>
        <a:defRPr sz="4400">
          <a:solidFill>
            <a:schemeClr val="tx1"/>
          </a:solidFill>
          <a:latin typeface="Lucida Grande" charset="0"/>
          <a:ea typeface="ヒラギノ角ゴ ProN W3" charset="0"/>
          <a:cs typeface="ヒラギノ角ゴ ProN W3" charset="0"/>
          <a:sym typeface="Lucida Grande" charset="0"/>
        </a:defRPr>
      </a:lvl9pPr>
    </p:titleStyle>
    <p:bodyStyle>
      <a:lvl1pPr marL="382588" indent="-342900" algn="l" rtl="0" eaLnBrk="0" fontAlgn="base" hangingPunct="0">
        <a:spcBef>
          <a:spcPts val="800"/>
        </a:spcBef>
        <a:spcAft>
          <a:spcPct val="0"/>
        </a:spcAft>
        <a:buClr>
          <a:srgbClr val="000000"/>
        </a:buClr>
        <a:buSzPct val="100000"/>
        <a:buFont typeface="Arial Regular" charset="0"/>
        <a:buChar char="•"/>
        <a:defRPr sz="3200">
          <a:solidFill>
            <a:schemeClr val="tx1"/>
          </a:solidFill>
          <a:latin typeface="+mn-lt"/>
          <a:ea typeface="+mn-ea"/>
          <a:cs typeface="+mn-cs"/>
          <a:sym typeface="Lucida Grande" pitchFamily="-84" charset="0"/>
        </a:defRPr>
      </a:lvl1pPr>
      <a:lvl2pPr marL="782638" indent="-285750" algn="l" rtl="0" eaLnBrk="0" fontAlgn="base" hangingPunct="0">
        <a:spcBef>
          <a:spcPts val="700"/>
        </a:spcBef>
        <a:spcAft>
          <a:spcPct val="0"/>
        </a:spcAft>
        <a:buClr>
          <a:srgbClr val="000000"/>
        </a:buClr>
        <a:buSzPct val="100000"/>
        <a:buFont typeface="Arial Regular" charset="0"/>
        <a:buChar char="–"/>
        <a:defRPr sz="2800">
          <a:solidFill>
            <a:schemeClr val="tx1"/>
          </a:solidFill>
          <a:latin typeface="+mn-lt"/>
          <a:ea typeface="+mn-ea"/>
          <a:cs typeface="+mn-cs"/>
          <a:sym typeface="Lucida Grande" pitchFamily="-84" charset="0"/>
        </a:defRPr>
      </a:lvl2pPr>
      <a:lvl3pPr marL="1182688" indent="-228600" algn="l" rtl="0" eaLnBrk="0" fontAlgn="base" hangingPunct="0">
        <a:spcBef>
          <a:spcPts val="600"/>
        </a:spcBef>
        <a:spcAft>
          <a:spcPct val="0"/>
        </a:spcAft>
        <a:buClr>
          <a:srgbClr val="000000"/>
        </a:buClr>
        <a:buSzPct val="100000"/>
        <a:buFont typeface="Arial Regular" charset="0"/>
        <a:buChar char="•"/>
        <a:defRPr sz="2400">
          <a:solidFill>
            <a:schemeClr val="tx1"/>
          </a:solidFill>
          <a:latin typeface="+mn-lt"/>
          <a:ea typeface="+mn-ea"/>
          <a:cs typeface="+mn-cs"/>
          <a:sym typeface="Lucida Grande" pitchFamily="-84" charset="0"/>
        </a:defRPr>
      </a:lvl3pPr>
      <a:lvl4pPr marL="1639888" indent="-228600" algn="l" rtl="0" eaLnBrk="0" fontAlgn="base" hangingPunct="0">
        <a:spcBef>
          <a:spcPts val="500"/>
        </a:spcBef>
        <a:spcAft>
          <a:spcPct val="0"/>
        </a:spcAft>
        <a:buClr>
          <a:srgbClr val="000000"/>
        </a:buClr>
        <a:buSzPct val="100000"/>
        <a:buFont typeface="Arial Regular" charset="0"/>
        <a:buChar char="–"/>
        <a:defRPr sz="2000">
          <a:solidFill>
            <a:schemeClr val="tx1"/>
          </a:solidFill>
          <a:latin typeface="+mn-lt"/>
          <a:ea typeface="+mn-ea"/>
          <a:cs typeface="+mn-cs"/>
          <a:sym typeface="Lucida Grande" pitchFamily="-84" charset="0"/>
        </a:defRPr>
      </a:lvl4pPr>
      <a:lvl5pPr marL="2097088" indent="-228600" algn="l" rtl="0" eaLnBrk="0" fontAlgn="base" hangingPunct="0">
        <a:spcBef>
          <a:spcPts val="500"/>
        </a:spcBef>
        <a:spcAft>
          <a:spcPct val="0"/>
        </a:spcAft>
        <a:buClr>
          <a:srgbClr val="000000"/>
        </a:buClr>
        <a:buSzPct val="100000"/>
        <a:buFont typeface="Arial Regular" charset="0"/>
        <a:buChar char="»"/>
        <a:defRPr sz="2000">
          <a:solidFill>
            <a:schemeClr val="tx1"/>
          </a:solidFill>
          <a:latin typeface="+mn-lt"/>
          <a:ea typeface="+mn-ea"/>
          <a:cs typeface="+mn-cs"/>
          <a:sym typeface="Lucida Grande" pitchFamily="-84" charset="0"/>
        </a:defRPr>
      </a:lvl5pPr>
      <a:lvl6pPr marL="2554288" indent="-228600" algn="l" rtl="0" fontAlgn="base">
        <a:spcBef>
          <a:spcPts val="500"/>
        </a:spcBef>
        <a:spcAft>
          <a:spcPct val="0"/>
        </a:spcAft>
        <a:buClr>
          <a:srgbClr val="000000"/>
        </a:buClr>
        <a:buSzPct val="100000"/>
        <a:buFont typeface="Arial Regular" charset="0"/>
        <a:buChar char="»"/>
        <a:defRPr sz="2000">
          <a:solidFill>
            <a:schemeClr val="tx1"/>
          </a:solidFill>
          <a:latin typeface="+mn-lt"/>
          <a:ea typeface="+mn-ea"/>
          <a:cs typeface="+mn-cs"/>
          <a:sym typeface="Lucida Grande" charset="0"/>
        </a:defRPr>
      </a:lvl6pPr>
      <a:lvl7pPr marL="3011488" indent="-228600" algn="l" rtl="0" fontAlgn="base">
        <a:spcBef>
          <a:spcPts val="500"/>
        </a:spcBef>
        <a:spcAft>
          <a:spcPct val="0"/>
        </a:spcAft>
        <a:buClr>
          <a:srgbClr val="000000"/>
        </a:buClr>
        <a:buSzPct val="100000"/>
        <a:buFont typeface="Arial Regular" charset="0"/>
        <a:buChar char="»"/>
        <a:defRPr sz="2000">
          <a:solidFill>
            <a:schemeClr val="tx1"/>
          </a:solidFill>
          <a:latin typeface="+mn-lt"/>
          <a:ea typeface="+mn-ea"/>
          <a:cs typeface="+mn-cs"/>
          <a:sym typeface="Lucida Grande" charset="0"/>
        </a:defRPr>
      </a:lvl7pPr>
      <a:lvl8pPr marL="3468688" indent="-228600" algn="l" rtl="0" fontAlgn="base">
        <a:spcBef>
          <a:spcPts val="500"/>
        </a:spcBef>
        <a:spcAft>
          <a:spcPct val="0"/>
        </a:spcAft>
        <a:buClr>
          <a:srgbClr val="000000"/>
        </a:buClr>
        <a:buSzPct val="100000"/>
        <a:buFont typeface="Arial Regular" charset="0"/>
        <a:buChar char="»"/>
        <a:defRPr sz="2000">
          <a:solidFill>
            <a:schemeClr val="tx1"/>
          </a:solidFill>
          <a:latin typeface="+mn-lt"/>
          <a:ea typeface="+mn-ea"/>
          <a:cs typeface="+mn-cs"/>
          <a:sym typeface="Lucida Grande" charset="0"/>
        </a:defRPr>
      </a:lvl8pPr>
      <a:lvl9pPr marL="3925888" indent="-228600" algn="l" rtl="0" fontAlgn="base">
        <a:spcBef>
          <a:spcPts val="500"/>
        </a:spcBef>
        <a:spcAft>
          <a:spcPct val="0"/>
        </a:spcAft>
        <a:buClr>
          <a:srgbClr val="000000"/>
        </a:buClr>
        <a:buSzPct val="100000"/>
        <a:buFont typeface="Arial Regular" charset="0"/>
        <a:buChar char="»"/>
        <a:defRPr sz="2000">
          <a:solidFill>
            <a:schemeClr val="tx1"/>
          </a:solidFill>
          <a:latin typeface="+mn-lt"/>
          <a:ea typeface="+mn-ea"/>
          <a:cs typeface="+mn-cs"/>
          <a:sym typeface="Lucida Grande" charset="0"/>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3.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3.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descr="Ein Bild, das draußen, Baum, Berg, Natur enthält.&#10;&#10;Automatisch generierte Beschreibung">
            <a:extLst>
              <a:ext uri="{FF2B5EF4-FFF2-40B4-BE49-F238E27FC236}">
                <a16:creationId xmlns:a16="http://schemas.microsoft.com/office/drawing/2014/main" id="{8AB14129-B075-34F2-885A-6B0F05BC2ECC}"/>
              </a:ext>
            </a:extLst>
          </p:cNvPr>
          <p:cNvPicPr>
            <a:picLocks noChangeAspect="1"/>
          </p:cNvPicPr>
          <p:nvPr/>
        </p:nvPicPr>
        <p:blipFill rotWithShape="1">
          <a:blip r:embed="rId3">
            <a:extLst>
              <a:ext uri="{28A0092B-C50C-407E-A947-70E740481C1C}">
                <a14:useLocalDpi xmlns:a14="http://schemas.microsoft.com/office/drawing/2010/main" val="0"/>
              </a:ext>
            </a:extLst>
          </a:blip>
          <a:srcRect t="37809" b="3673"/>
          <a:stretch/>
        </p:blipFill>
        <p:spPr>
          <a:xfrm>
            <a:off x="0" y="1"/>
            <a:ext cx="9144000" cy="2904490"/>
          </a:xfrm>
          <a:prstGeom prst="rect">
            <a:avLst/>
          </a:prstGeom>
        </p:spPr>
      </p:pic>
      <p:sp>
        <p:nvSpPr>
          <p:cNvPr id="4099" name="Rectangle 2">
            <a:extLst>
              <a:ext uri="{FF2B5EF4-FFF2-40B4-BE49-F238E27FC236}">
                <a16:creationId xmlns:a16="http://schemas.microsoft.com/office/drawing/2014/main" id="{286C84FF-9DBF-4CC5-A841-FA067E8B63FB}"/>
              </a:ext>
            </a:extLst>
          </p:cNvPr>
          <p:cNvSpPr>
            <a:spLocks/>
          </p:cNvSpPr>
          <p:nvPr/>
        </p:nvSpPr>
        <p:spPr bwMode="auto">
          <a:xfrm>
            <a:off x="0" y="2904491"/>
            <a:ext cx="9144000" cy="2962909"/>
          </a:xfrm>
          <a:prstGeom prst="rect">
            <a:avLst/>
          </a:prstGeom>
          <a:gradFill rotWithShape="0">
            <a:gsLst>
              <a:gs pos="100000">
                <a:schemeClr val="bg1">
                  <a:lumMod val="75000"/>
                  <a:alpha val="84000"/>
                </a:schemeClr>
              </a:gs>
              <a:gs pos="100000">
                <a:srgbClr val="DBDBDB">
                  <a:alpha val="35001"/>
                </a:srgbClr>
              </a:gs>
            </a:gsLst>
            <a:lin ang="0" scaled="1"/>
          </a:gradFill>
          <a:ln>
            <a:noFill/>
          </a:ln>
        </p:spPr>
        <p:txBody>
          <a:bodyPr lIns="0" tIns="0" rIns="0" bIns="0"/>
          <a:lstStyle>
            <a:lvl1pPr>
              <a:defRPr sz="2400">
                <a:solidFill>
                  <a:srgbClr val="000000"/>
                </a:solidFill>
                <a:latin typeface="Arial Regular" charset="0"/>
                <a:ea typeface="ヒラギノ角ゴ ProN W3" pitchFamily="-84" charset="-128"/>
                <a:sym typeface="Arial Regular" charset="0"/>
              </a:defRPr>
            </a:lvl1pPr>
            <a:lvl2pPr marL="742950" indent="-285750">
              <a:defRPr sz="2400">
                <a:solidFill>
                  <a:srgbClr val="000000"/>
                </a:solidFill>
                <a:latin typeface="Arial Regular" charset="0"/>
                <a:ea typeface="ヒラギノ角ゴ ProN W3" pitchFamily="-84" charset="-128"/>
                <a:sym typeface="Arial Regular" charset="0"/>
              </a:defRPr>
            </a:lvl2pPr>
            <a:lvl3pPr marL="1143000" indent="-228600">
              <a:defRPr sz="2400">
                <a:solidFill>
                  <a:srgbClr val="000000"/>
                </a:solidFill>
                <a:latin typeface="Arial Regular" charset="0"/>
                <a:ea typeface="ヒラギノ角ゴ ProN W3" pitchFamily="-84" charset="-128"/>
                <a:sym typeface="Arial Regular" charset="0"/>
              </a:defRPr>
            </a:lvl3pPr>
            <a:lvl4pPr marL="1600200" indent="-228600">
              <a:defRPr sz="2400">
                <a:solidFill>
                  <a:srgbClr val="000000"/>
                </a:solidFill>
                <a:latin typeface="Arial Regular" charset="0"/>
                <a:ea typeface="ヒラギノ角ゴ ProN W3" pitchFamily="-84" charset="-128"/>
                <a:sym typeface="Arial Regular" charset="0"/>
              </a:defRPr>
            </a:lvl4pPr>
            <a:lvl5pPr marL="2057400" indent="-228600">
              <a:defRPr sz="2400">
                <a:solidFill>
                  <a:srgbClr val="000000"/>
                </a:solidFill>
                <a:latin typeface="Arial Regular" charset="0"/>
                <a:ea typeface="ヒラギノ角ゴ ProN W3" pitchFamily="-84" charset="-128"/>
                <a:sym typeface="Arial Regular" charset="0"/>
              </a:defRPr>
            </a:lvl5pPr>
            <a:lvl6pPr marL="25146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6pPr>
            <a:lvl7pPr marL="29718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7pPr>
            <a:lvl8pPr marL="34290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8pPr>
            <a:lvl9pPr marL="38862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9pPr>
          </a:lstStyle>
          <a:p>
            <a:pPr eaLnBrk="1" hangingPunct="1">
              <a:defRPr/>
            </a:pPr>
            <a:endParaRPr lang="de-DE" altLang="de-DE"/>
          </a:p>
        </p:txBody>
      </p:sp>
      <p:sp>
        <p:nvSpPr>
          <p:cNvPr id="15" name="Rectangle 7">
            <a:extLst>
              <a:ext uri="{FF2B5EF4-FFF2-40B4-BE49-F238E27FC236}">
                <a16:creationId xmlns:a16="http://schemas.microsoft.com/office/drawing/2014/main" id="{7F374E5E-33DE-4BE4-8C9C-A1792EC9D78C}"/>
              </a:ext>
            </a:extLst>
          </p:cNvPr>
          <p:cNvSpPr txBox="1">
            <a:spLocks noChangeArrowheads="1"/>
          </p:cNvSpPr>
          <p:nvPr/>
        </p:nvSpPr>
        <p:spPr bwMode="auto">
          <a:xfrm>
            <a:off x="107504" y="2904491"/>
            <a:ext cx="9144000" cy="23050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rIns="40639"/>
          <a:lstStyle>
            <a:lvl1pPr marL="0" indent="0" algn="ctr" rtl="0" eaLnBrk="0" fontAlgn="base" hangingPunct="0">
              <a:spcBef>
                <a:spcPts val="800"/>
              </a:spcBef>
              <a:spcAft>
                <a:spcPct val="0"/>
              </a:spcAft>
              <a:buClr>
                <a:srgbClr val="000000"/>
              </a:buClr>
              <a:buSzPct val="100000"/>
              <a:buFont typeface="Arial Regular" charset="0"/>
              <a:buNone/>
              <a:defRPr sz="3200">
                <a:solidFill>
                  <a:schemeClr val="tx1"/>
                </a:solidFill>
                <a:latin typeface="+mn-lt"/>
                <a:ea typeface="+mn-ea"/>
                <a:cs typeface="+mn-cs"/>
                <a:sym typeface="Lucida Grande" charset="0"/>
              </a:defRPr>
            </a:lvl1pPr>
            <a:lvl2pPr marL="457200" indent="0" algn="ctr" rtl="0" eaLnBrk="0" fontAlgn="base" hangingPunct="0">
              <a:spcBef>
                <a:spcPts val="700"/>
              </a:spcBef>
              <a:spcAft>
                <a:spcPct val="0"/>
              </a:spcAft>
              <a:buClr>
                <a:srgbClr val="000000"/>
              </a:buClr>
              <a:buSzPct val="100000"/>
              <a:buFont typeface="Arial Regular" charset="0"/>
              <a:buNone/>
              <a:defRPr sz="2800">
                <a:solidFill>
                  <a:schemeClr val="tx1"/>
                </a:solidFill>
                <a:latin typeface="+mn-lt"/>
                <a:ea typeface="+mn-ea"/>
                <a:cs typeface="+mn-cs"/>
                <a:sym typeface="Lucida Grande" charset="0"/>
              </a:defRPr>
            </a:lvl2pPr>
            <a:lvl3pPr marL="914400" indent="0" algn="ctr" rtl="0" eaLnBrk="0" fontAlgn="base" hangingPunct="0">
              <a:spcBef>
                <a:spcPts val="600"/>
              </a:spcBef>
              <a:spcAft>
                <a:spcPct val="0"/>
              </a:spcAft>
              <a:buClr>
                <a:srgbClr val="000000"/>
              </a:buClr>
              <a:buSzPct val="100000"/>
              <a:buFont typeface="Arial Regular" charset="0"/>
              <a:buNone/>
              <a:defRPr sz="2400">
                <a:solidFill>
                  <a:schemeClr val="tx1"/>
                </a:solidFill>
                <a:latin typeface="+mn-lt"/>
                <a:ea typeface="+mn-ea"/>
                <a:cs typeface="+mn-cs"/>
                <a:sym typeface="Lucida Grande" charset="0"/>
              </a:defRPr>
            </a:lvl3pPr>
            <a:lvl4pPr marL="1371600" indent="0" algn="ctr" rtl="0" eaLnBrk="0" fontAlgn="base" hangingPunct="0">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4pPr>
            <a:lvl5pPr marL="1828800" indent="0" algn="ctr" rtl="0" eaLnBrk="0" fontAlgn="base" hangingPunct="0">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5pPr>
            <a:lvl6pPr marL="2286000" indent="0" algn="ctr" rtl="0" fontAlgn="base">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6pPr>
            <a:lvl7pPr marL="2743200" indent="0" algn="ctr" rtl="0" fontAlgn="base">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7pPr>
            <a:lvl8pPr marL="3200400" indent="0" algn="ctr" rtl="0" fontAlgn="base">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8pPr>
            <a:lvl9pPr marL="3657600" indent="0" algn="ctr" rtl="0" fontAlgn="base">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9pPr>
          </a:lstStyle>
          <a:p>
            <a:pPr marL="39688" eaLnBrk="1" hangingPunct="1">
              <a:spcBef>
                <a:spcPct val="0"/>
              </a:spcBef>
              <a:defRPr/>
            </a:pPr>
            <a:endParaRPr lang="de-DE" altLang="de-DE" sz="2400" kern="0" dirty="0">
              <a:solidFill>
                <a:srgbClr val="1C1C1C"/>
              </a:solidFill>
              <a:latin typeface="Arial Bold" charset="0"/>
              <a:ea typeface="ヒラギノ角ゴ ProN W6" charset="0"/>
              <a:cs typeface="ヒラギノ角ゴ ProN W6" charset="0"/>
              <a:sym typeface="Arial Bold" charset="0"/>
            </a:endParaRPr>
          </a:p>
          <a:p>
            <a:pPr marL="39688" eaLnBrk="1" hangingPunct="1">
              <a:spcBef>
                <a:spcPct val="0"/>
              </a:spcBef>
              <a:defRPr/>
            </a:pPr>
            <a:r>
              <a:rPr lang="de-DE" altLang="de-DE" sz="2400" kern="0" dirty="0">
                <a:solidFill>
                  <a:srgbClr val="1C1C1C"/>
                </a:solidFill>
                <a:latin typeface="Arial Bold" charset="0"/>
                <a:ea typeface="ヒラギノ角ゴ ProN W6" charset="0"/>
                <a:cs typeface="ヒラギノ角ゴ ProN W6" charset="0"/>
                <a:sym typeface="Arial Bold" charset="0"/>
              </a:rPr>
              <a:t>Neubau der Ortsumgehung St 2315 Stadtprozelten mit Hochwasserschutz</a:t>
            </a:r>
          </a:p>
        </p:txBody>
      </p:sp>
      <p:sp>
        <p:nvSpPr>
          <p:cNvPr id="4103" name="Rectangle 8">
            <a:extLst>
              <a:ext uri="{FF2B5EF4-FFF2-40B4-BE49-F238E27FC236}">
                <a16:creationId xmlns:a16="http://schemas.microsoft.com/office/drawing/2014/main" id="{016D246A-98F8-4E0A-9330-7D79D38BBF77}"/>
              </a:ext>
            </a:extLst>
          </p:cNvPr>
          <p:cNvSpPr>
            <a:spLocks/>
          </p:cNvSpPr>
          <p:nvPr/>
        </p:nvSpPr>
        <p:spPr bwMode="auto">
          <a:xfrm>
            <a:off x="0" y="4289425"/>
            <a:ext cx="91567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40639" bIns="0"/>
          <a:lstStyle>
            <a:lvl1pPr marL="39688">
              <a:defRPr sz="2400">
                <a:solidFill>
                  <a:srgbClr val="000000"/>
                </a:solidFill>
                <a:latin typeface="Arial Regular" charset="0"/>
                <a:ea typeface="ヒラギノ角ゴ ProN W3" pitchFamily="-84" charset="-128"/>
                <a:sym typeface="Arial Regular" charset="0"/>
              </a:defRPr>
            </a:lvl1pPr>
            <a:lvl2pPr marL="742950" indent="-285750">
              <a:defRPr sz="2400">
                <a:solidFill>
                  <a:srgbClr val="000000"/>
                </a:solidFill>
                <a:latin typeface="Arial Regular" charset="0"/>
                <a:ea typeface="ヒラギノ角ゴ ProN W3" pitchFamily="-84" charset="-128"/>
                <a:sym typeface="Arial Regular" charset="0"/>
              </a:defRPr>
            </a:lvl2pPr>
            <a:lvl3pPr marL="1143000" indent="-228600">
              <a:defRPr sz="2400">
                <a:solidFill>
                  <a:srgbClr val="000000"/>
                </a:solidFill>
                <a:latin typeface="Arial Regular" charset="0"/>
                <a:ea typeface="ヒラギノ角ゴ ProN W3" pitchFamily="-84" charset="-128"/>
                <a:sym typeface="Arial Regular" charset="0"/>
              </a:defRPr>
            </a:lvl3pPr>
            <a:lvl4pPr marL="1600200" indent="-228600">
              <a:defRPr sz="2400">
                <a:solidFill>
                  <a:srgbClr val="000000"/>
                </a:solidFill>
                <a:latin typeface="Arial Regular" charset="0"/>
                <a:ea typeface="ヒラギノ角ゴ ProN W3" pitchFamily="-84" charset="-128"/>
                <a:sym typeface="Arial Regular" charset="0"/>
              </a:defRPr>
            </a:lvl4pPr>
            <a:lvl5pPr marL="2057400" indent="-228600">
              <a:defRPr sz="2400">
                <a:solidFill>
                  <a:srgbClr val="000000"/>
                </a:solidFill>
                <a:latin typeface="Arial Regular" charset="0"/>
                <a:ea typeface="ヒラギノ角ゴ ProN W3" pitchFamily="-84" charset="-128"/>
                <a:sym typeface="Arial Regular" charset="0"/>
              </a:defRPr>
            </a:lvl5pPr>
            <a:lvl6pPr marL="25146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6pPr>
            <a:lvl7pPr marL="29718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7pPr>
            <a:lvl8pPr marL="34290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8pPr>
            <a:lvl9pPr marL="38862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9pPr>
          </a:lstStyle>
          <a:p>
            <a:pPr algn="ctr" eaLnBrk="1" hangingPunct="1">
              <a:spcBef>
                <a:spcPts val="13"/>
              </a:spcBef>
            </a:pPr>
            <a:endParaRPr lang="en-US" altLang="de-DE" sz="2000">
              <a:solidFill>
                <a:srgbClr val="1C1C1C"/>
              </a:solidFill>
              <a:latin typeface="Arial Bold" charset="0"/>
              <a:sym typeface="Arial Bold" charset="0"/>
            </a:endParaRPr>
          </a:p>
        </p:txBody>
      </p:sp>
      <p:cxnSp>
        <p:nvCxnSpPr>
          <p:cNvPr id="4104" name="Gerader Verbinder 4">
            <a:extLst>
              <a:ext uri="{FF2B5EF4-FFF2-40B4-BE49-F238E27FC236}">
                <a16:creationId xmlns:a16="http://schemas.microsoft.com/office/drawing/2014/main" id="{40CA3E3B-3982-459D-880E-FF4A9AB27D04}"/>
              </a:ext>
            </a:extLst>
          </p:cNvPr>
          <p:cNvCxnSpPr>
            <a:cxnSpLocks noChangeShapeType="1"/>
          </p:cNvCxnSpPr>
          <p:nvPr/>
        </p:nvCxnSpPr>
        <p:spPr bwMode="auto">
          <a:xfrm flipH="1" flipV="1">
            <a:off x="0" y="2904491"/>
            <a:ext cx="9144000" cy="0"/>
          </a:xfrm>
          <a:prstGeom prst="line">
            <a:avLst/>
          </a:prstGeom>
          <a:noFill/>
          <a:ln w="88900" algn="ctr">
            <a:solidFill>
              <a:srgbClr val="004A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5" name="Grafik 4">
            <a:extLst>
              <a:ext uri="{FF2B5EF4-FFF2-40B4-BE49-F238E27FC236}">
                <a16:creationId xmlns:a16="http://schemas.microsoft.com/office/drawing/2014/main" id="{54AC01C4-BA6D-4220-B31A-1D9CB2FD43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4208" y="6056549"/>
            <a:ext cx="2326786" cy="637937"/>
          </a:xfrm>
          <a:prstGeom prst="rect">
            <a:avLst/>
          </a:prstGeom>
        </p:spPr>
      </p:pic>
      <p:pic>
        <p:nvPicPr>
          <p:cNvPr id="8" name="Grafik 7" descr="Ein Bild, das Zeichnung, Darstellung, Cartoon, Clipart enthält.&#10;&#10;Automatisch generierte Beschreibung">
            <a:extLst>
              <a:ext uri="{FF2B5EF4-FFF2-40B4-BE49-F238E27FC236}">
                <a16:creationId xmlns:a16="http://schemas.microsoft.com/office/drawing/2014/main" id="{CFEFCECF-EFE5-29C0-CED6-1C55EA95B7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5536" y="5967421"/>
            <a:ext cx="745219" cy="816192"/>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Übersichtslageplan</a:t>
            </a:r>
          </a:p>
        </p:txBody>
      </p:sp>
      <p:pic>
        <p:nvPicPr>
          <p:cNvPr id="7" name="Grafik 6">
            <a:extLst>
              <a:ext uri="{FF2B5EF4-FFF2-40B4-BE49-F238E27FC236}">
                <a16:creationId xmlns:a16="http://schemas.microsoft.com/office/drawing/2014/main" id="{1BAE4DA5-EA63-6A70-E73E-D74ECFE849D9}"/>
              </a:ext>
            </a:extLst>
          </p:cNvPr>
          <p:cNvPicPr>
            <a:picLocks noChangeAspect="1"/>
          </p:cNvPicPr>
          <p:nvPr/>
        </p:nvPicPr>
        <p:blipFill>
          <a:blip r:embed="rId2"/>
          <a:stretch>
            <a:fillRect/>
          </a:stretch>
        </p:blipFill>
        <p:spPr>
          <a:xfrm>
            <a:off x="0" y="1814261"/>
            <a:ext cx="9144000" cy="3229478"/>
          </a:xfrm>
          <a:prstGeom prst="rect">
            <a:avLst/>
          </a:prstGeom>
        </p:spPr>
      </p:pic>
    </p:spTree>
    <p:extLst>
      <p:ext uri="{BB962C8B-B14F-4D97-AF65-F5344CB8AC3E}">
        <p14:creationId xmlns:p14="http://schemas.microsoft.com/office/powerpoint/2010/main" val="2175929191"/>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2">
            <a:extLst>
              <a:ext uri="{FF2B5EF4-FFF2-40B4-BE49-F238E27FC236}">
                <a16:creationId xmlns:a16="http://schemas.microsoft.com/office/drawing/2014/main" id="{1A41F865-22E2-C2A9-5337-6A752F8D8417}"/>
              </a:ext>
            </a:extLst>
          </p:cNvPr>
          <p:cNvSpPr>
            <a:spLocks noGrp="1"/>
          </p:cNvSpPr>
          <p:nvPr>
            <p:ph type="ctrTitle"/>
          </p:nvPr>
        </p:nvSpPr>
        <p:spPr>
          <a:xfrm>
            <a:off x="179512" y="104759"/>
            <a:ext cx="5616624" cy="659945"/>
          </a:xfrm>
        </p:spPr>
        <p:txBody>
          <a:bodyPr/>
          <a:lstStyle/>
          <a:p>
            <a:r>
              <a:rPr lang="de-DE" dirty="0"/>
              <a:t>Bereich West</a:t>
            </a:r>
          </a:p>
        </p:txBody>
      </p:sp>
      <p:pic>
        <p:nvPicPr>
          <p:cNvPr id="9" name="Grafik 8">
            <a:extLst>
              <a:ext uri="{FF2B5EF4-FFF2-40B4-BE49-F238E27FC236}">
                <a16:creationId xmlns:a16="http://schemas.microsoft.com/office/drawing/2014/main" id="{1681A429-966A-9551-F66B-73E65807911E}"/>
              </a:ext>
            </a:extLst>
          </p:cNvPr>
          <p:cNvPicPr>
            <a:picLocks noChangeAspect="1"/>
          </p:cNvPicPr>
          <p:nvPr/>
        </p:nvPicPr>
        <p:blipFill>
          <a:blip r:embed="rId2"/>
          <a:stretch>
            <a:fillRect/>
          </a:stretch>
        </p:blipFill>
        <p:spPr>
          <a:xfrm>
            <a:off x="0" y="2035682"/>
            <a:ext cx="9144000" cy="2786635"/>
          </a:xfrm>
          <a:prstGeom prst="rect">
            <a:avLst/>
          </a:prstGeom>
        </p:spPr>
      </p:pic>
    </p:spTree>
    <p:extLst>
      <p:ext uri="{BB962C8B-B14F-4D97-AF65-F5344CB8AC3E}">
        <p14:creationId xmlns:p14="http://schemas.microsoft.com/office/powerpoint/2010/main" val="1921390656"/>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2">
            <a:extLst>
              <a:ext uri="{FF2B5EF4-FFF2-40B4-BE49-F238E27FC236}">
                <a16:creationId xmlns:a16="http://schemas.microsoft.com/office/drawing/2014/main" id="{77DD2612-1686-9317-0B3B-FC27250786B7}"/>
              </a:ext>
            </a:extLst>
          </p:cNvPr>
          <p:cNvSpPr>
            <a:spLocks noGrp="1"/>
          </p:cNvSpPr>
          <p:nvPr>
            <p:ph type="ctrTitle"/>
          </p:nvPr>
        </p:nvSpPr>
        <p:spPr>
          <a:xfrm>
            <a:off x="179512" y="104759"/>
            <a:ext cx="5616624" cy="659945"/>
          </a:xfrm>
        </p:spPr>
        <p:txBody>
          <a:bodyPr/>
          <a:lstStyle/>
          <a:p>
            <a:r>
              <a:rPr lang="de-DE" dirty="0"/>
              <a:t>Bereich Mitte</a:t>
            </a:r>
          </a:p>
        </p:txBody>
      </p:sp>
      <p:pic>
        <p:nvPicPr>
          <p:cNvPr id="4" name="Grafik 3">
            <a:extLst>
              <a:ext uri="{FF2B5EF4-FFF2-40B4-BE49-F238E27FC236}">
                <a16:creationId xmlns:a16="http://schemas.microsoft.com/office/drawing/2014/main" id="{D81D83F7-FF55-071D-FF4D-982139E1E6FC}"/>
              </a:ext>
            </a:extLst>
          </p:cNvPr>
          <p:cNvPicPr>
            <a:picLocks noChangeAspect="1"/>
          </p:cNvPicPr>
          <p:nvPr/>
        </p:nvPicPr>
        <p:blipFill>
          <a:blip r:embed="rId2"/>
          <a:stretch>
            <a:fillRect/>
          </a:stretch>
        </p:blipFill>
        <p:spPr>
          <a:xfrm>
            <a:off x="0" y="2637741"/>
            <a:ext cx="9144000" cy="1582518"/>
          </a:xfrm>
          <a:prstGeom prst="rect">
            <a:avLst/>
          </a:prstGeom>
        </p:spPr>
      </p:pic>
    </p:spTree>
    <p:extLst>
      <p:ext uri="{BB962C8B-B14F-4D97-AF65-F5344CB8AC3E}">
        <p14:creationId xmlns:p14="http://schemas.microsoft.com/office/powerpoint/2010/main" val="941780393"/>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2">
            <a:extLst>
              <a:ext uri="{FF2B5EF4-FFF2-40B4-BE49-F238E27FC236}">
                <a16:creationId xmlns:a16="http://schemas.microsoft.com/office/drawing/2014/main" id="{FD1B50A5-66DB-A663-D611-9BDC5E8E0ED5}"/>
              </a:ext>
            </a:extLst>
          </p:cNvPr>
          <p:cNvSpPr>
            <a:spLocks noGrp="1"/>
          </p:cNvSpPr>
          <p:nvPr>
            <p:ph type="ctrTitle"/>
          </p:nvPr>
        </p:nvSpPr>
        <p:spPr>
          <a:xfrm>
            <a:off x="179512" y="104759"/>
            <a:ext cx="5616624" cy="659945"/>
          </a:xfrm>
        </p:spPr>
        <p:txBody>
          <a:bodyPr/>
          <a:lstStyle/>
          <a:p>
            <a:r>
              <a:rPr lang="de-DE" dirty="0"/>
              <a:t>Bereich Ost</a:t>
            </a:r>
          </a:p>
        </p:txBody>
      </p:sp>
      <p:pic>
        <p:nvPicPr>
          <p:cNvPr id="4" name="Grafik 3">
            <a:extLst>
              <a:ext uri="{FF2B5EF4-FFF2-40B4-BE49-F238E27FC236}">
                <a16:creationId xmlns:a16="http://schemas.microsoft.com/office/drawing/2014/main" id="{A1E8D023-E294-DF25-2854-57FD01A0797E}"/>
              </a:ext>
            </a:extLst>
          </p:cNvPr>
          <p:cNvPicPr>
            <a:picLocks noChangeAspect="1"/>
          </p:cNvPicPr>
          <p:nvPr/>
        </p:nvPicPr>
        <p:blipFill>
          <a:blip r:embed="rId2"/>
          <a:stretch>
            <a:fillRect/>
          </a:stretch>
        </p:blipFill>
        <p:spPr>
          <a:xfrm>
            <a:off x="1133618" y="985758"/>
            <a:ext cx="6876764" cy="4886483"/>
          </a:xfrm>
          <a:prstGeom prst="rect">
            <a:avLst/>
          </a:prstGeom>
        </p:spPr>
      </p:pic>
    </p:spTree>
    <p:extLst>
      <p:ext uri="{BB962C8B-B14F-4D97-AF65-F5344CB8AC3E}">
        <p14:creationId xmlns:p14="http://schemas.microsoft.com/office/powerpoint/2010/main" val="375157704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dirty="0"/>
              <a:t>Juni 2015</a:t>
            </a:r>
          </a:p>
          <a:p>
            <a:r>
              <a:rPr lang="de-DE" sz="1600" dirty="0">
                <a:ea typeface="ＭＳ Ｐゴシック" pitchFamily="34" charset="-128"/>
              </a:rPr>
              <a:t>Einrichtung der Arbeitsgruppe zur „Verlegung der St 2315 in Stadtprozelten“ mit der Regierung von Unterfranken, dem Staatlichen Bauamt Aschaffenburg, dem Wasserwirtschaftsamt Aschaffenburg, der Stadt Stadtprozelten, dem Architekturbüro Neu und dem Ingenieurbüro Schlegel.</a:t>
            </a:r>
          </a:p>
          <a:p>
            <a:endParaRPr lang="de-DE" dirty="0">
              <a:ea typeface="ＭＳ Ｐゴシック" pitchFamily="34" charset="-128"/>
            </a:endParaRPr>
          </a:p>
          <a:p>
            <a:r>
              <a:rPr lang="de-DE" dirty="0">
                <a:ea typeface="ＭＳ Ｐゴシック" pitchFamily="34" charset="-128"/>
              </a:rPr>
              <a:t>14. Januar 2017</a:t>
            </a:r>
          </a:p>
          <a:p>
            <a:r>
              <a:rPr lang="de-DE" sz="1600" dirty="0">
                <a:ea typeface="ＭＳ Ｐゴシック" pitchFamily="34" charset="-128"/>
              </a:rPr>
              <a:t>Vorstellung der Planung am Tag der offenen Tür in Stadtprozelten.</a:t>
            </a:r>
          </a:p>
          <a:p>
            <a:endParaRPr lang="de-DE" dirty="0">
              <a:ea typeface="ＭＳ Ｐゴシック" pitchFamily="34" charset="-128"/>
            </a:endParaRPr>
          </a:p>
          <a:p>
            <a:r>
              <a:rPr lang="de-DE" dirty="0">
                <a:ea typeface="ＭＳ Ｐゴシック" pitchFamily="34" charset="-128"/>
              </a:rPr>
              <a:t>Februar 2017</a:t>
            </a:r>
          </a:p>
          <a:p>
            <a:r>
              <a:rPr lang="de-DE" sz="1600" dirty="0">
                <a:ea typeface="ＭＳ Ｐゴシック" pitchFamily="34" charset="-128"/>
              </a:rPr>
              <a:t>Fertigstellung der überarbeiteten Entwurfsplanung auf Basis der Arbeitsgruppenergebnisse, des Sicherheitsaudits des staatlichen Bauamts und den verschiedenen Öffentlichkeitsterminen.</a:t>
            </a: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2799941882"/>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dirty="0"/>
              <a:t>05. Februar 2017</a:t>
            </a:r>
          </a:p>
          <a:p>
            <a:r>
              <a:rPr lang="de-DE" sz="1600" dirty="0">
                <a:ea typeface="ＭＳ Ｐゴシック" pitchFamily="34" charset="-128"/>
              </a:rPr>
              <a:t>Positiver Bürgerentscheid der Einwohner von Stadtprozelten zur Maßnahme.</a:t>
            </a:r>
          </a:p>
          <a:p>
            <a:endParaRPr lang="de-DE" dirty="0">
              <a:ea typeface="ＭＳ Ｐゴシック" pitchFamily="34" charset="-128"/>
            </a:endParaRPr>
          </a:p>
          <a:p>
            <a:r>
              <a:rPr lang="de-DE" sz="1800" dirty="0">
                <a:ea typeface="ＭＳ Ｐゴシック" pitchFamily="34" charset="-128"/>
              </a:rPr>
              <a:t>Oktober 2019</a:t>
            </a:r>
          </a:p>
          <a:p>
            <a:r>
              <a:rPr lang="de-DE" sz="1600" dirty="0">
                <a:ea typeface="ＭＳ Ｐゴシック" pitchFamily="34" charset="-128"/>
              </a:rPr>
              <a:t>Forderung der Westfrankenbahn, die Planung von einem bahnzertifizierten Planungsbüro prüfen zu lassen.</a:t>
            </a:r>
          </a:p>
          <a:p>
            <a:endParaRPr lang="de-DE" dirty="0">
              <a:ea typeface="ＭＳ Ｐゴシック" pitchFamily="34" charset="-128"/>
            </a:endParaRPr>
          </a:p>
          <a:p>
            <a:r>
              <a:rPr lang="de-DE" sz="1800" dirty="0">
                <a:ea typeface="ＭＳ Ｐゴシック" pitchFamily="34" charset="-128"/>
              </a:rPr>
              <a:t>November 2019</a:t>
            </a:r>
          </a:p>
          <a:p>
            <a:r>
              <a:rPr lang="de-DE" sz="1600" dirty="0">
                <a:ea typeface="ＭＳ Ｐゴシック" pitchFamily="34" charset="-128"/>
              </a:rPr>
              <a:t>Eingang schalltechnischer Untersuchungen</a:t>
            </a:r>
          </a:p>
          <a:p>
            <a:endParaRPr lang="de-DE" sz="1600"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410868154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sz="2000" dirty="0">
                <a:ea typeface="ＭＳ Ｐゴシック" pitchFamily="34" charset="-128"/>
              </a:rPr>
              <a:t>03. Dezember 2020</a:t>
            </a:r>
          </a:p>
          <a:p>
            <a:r>
              <a:rPr lang="de-DE" sz="1600" dirty="0">
                <a:ea typeface="ＭＳ Ｐゴシック" pitchFamily="34" charset="-128"/>
              </a:rPr>
              <a:t>Einreichung der Feststellungsentwurfsunterlagen bei der Regierung von Unterfranken ohne naturschutzfachliche Unterlagen. Diese wurden separat von der ökologischen Arbeitsgemeinschaft Würzburg eingereicht.</a:t>
            </a:r>
          </a:p>
          <a:p>
            <a:endParaRPr lang="de-DE" dirty="0"/>
          </a:p>
          <a:p>
            <a:r>
              <a:rPr lang="de-DE" dirty="0"/>
              <a:t>10. Februar 2021</a:t>
            </a:r>
          </a:p>
          <a:p>
            <a:r>
              <a:rPr lang="de-DE" sz="1600" dirty="0">
                <a:ea typeface="ＭＳ Ｐゴシック" pitchFamily="34" charset="-128"/>
              </a:rPr>
              <a:t>Umfangreiche Rückmeldung der Regierung von Unterfranken zur Vorprüfung der Entwurfsunterlagen.</a:t>
            </a:r>
          </a:p>
          <a:p>
            <a:endParaRPr lang="de-DE" dirty="0">
              <a:ea typeface="ＭＳ Ｐゴシック" pitchFamily="34" charset="-128"/>
            </a:endParaRPr>
          </a:p>
          <a:p>
            <a:r>
              <a:rPr lang="de-DE" sz="1800" dirty="0">
                <a:ea typeface="ＭＳ Ｐゴシック" pitchFamily="34" charset="-128"/>
              </a:rPr>
              <a:t>April 2021</a:t>
            </a:r>
          </a:p>
          <a:p>
            <a:r>
              <a:rPr lang="de-DE" sz="1600" dirty="0">
                <a:ea typeface="ＭＳ Ｐゴシック" pitchFamily="34" charset="-128"/>
              </a:rPr>
              <a:t>Erscheinung der RLS-19 -&gt; Neuberechnung der schalltechnischen Untersuchungen gemäß neuer Verordnung</a:t>
            </a: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2406436666"/>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sz="2000" dirty="0">
                <a:ea typeface="ＭＳ Ｐゴシック" pitchFamily="34" charset="-128"/>
              </a:rPr>
              <a:t>18. Februar 2022</a:t>
            </a:r>
          </a:p>
          <a:p>
            <a:r>
              <a:rPr lang="de-DE" sz="1600" dirty="0">
                <a:ea typeface="ＭＳ Ｐゴシック" pitchFamily="34" charset="-128"/>
              </a:rPr>
              <a:t>26. Arbeitsgruppensitzung: Regierung von Unterfranken informiert über ein neues Vorhaben Kiesabbau </a:t>
            </a:r>
            <a:r>
              <a:rPr lang="de-DE" sz="1600" dirty="0" err="1">
                <a:ea typeface="ＭＳ Ｐゴシック" pitchFamily="34" charset="-128"/>
              </a:rPr>
              <a:t>Tremhof</a:t>
            </a:r>
            <a:r>
              <a:rPr lang="de-DE" sz="1600" dirty="0">
                <a:ea typeface="ＭＳ Ｐゴシック" pitchFamily="34" charset="-128"/>
              </a:rPr>
              <a:t> u.a. zur Gewinnung von Retentionsraum</a:t>
            </a:r>
          </a:p>
          <a:p>
            <a:endParaRPr lang="de-DE" sz="2000" dirty="0">
              <a:ea typeface="ＭＳ Ｐゴシック" pitchFamily="34" charset="-128"/>
            </a:endParaRPr>
          </a:p>
          <a:p>
            <a:r>
              <a:rPr lang="de-DE" sz="2000" dirty="0">
                <a:ea typeface="ＭＳ Ｐゴシック" pitchFamily="34" charset="-128"/>
              </a:rPr>
              <a:t>27. Juli 2022</a:t>
            </a:r>
          </a:p>
          <a:p>
            <a:r>
              <a:rPr lang="de-DE" sz="1600" dirty="0">
                <a:ea typeface="ＭＳ Ｐゴシック" pitchFamily="34" charset="-128"/>
              </a:rPr>
              <a:t>Verhandlungen für weiteren Retentionsraum </a:t>
            </a:r>
            <a:r>
              <a:rPr lang="de-DE" sz="1600" dirty="0" err="1">
                <a:ea typeface="ＭＳ Ｐゴシック" pitchFamily="34" charset="-128"/>
              </a:rPr>
              <a:t>Tremhof</a:t>
            </a:r>
            <a:r>
              <a:rPr lang="de-DE" sz="1600" dirty="0">
                <a:ea typeface="ＭＳ Ｐゴシック" pitchFamily="34" charset="-128"/>
              </a:rPr>
              <a:t> mit Miltenberger Industriewerk Weber und der Stadt Freudenberg</a:t>
            </a:r>
          </a:p>
          <a:p>
            <a:endParaRPr lang="de-DE" sz="2000" dirty="0">
              <a:ea typeface="ＭＳ Ｐゴシック" pitchFamily="34" charset="-128"/>
            </a:endParaRPr>
          </a:p>
          <a:p>
            <a:r>
              <a:rPr lang="de-DE" sz="2000" dirty="0">
                <a:ea typeface="ＭＳ Ｐゴシック" pitchFamily="34" charset="-128"/>
              </a:rPr>
              <a:t>05. April 2022</a:t>
            </a:r>
          </a:p>
          <a:p>
            <a:r>
              <a:rPr lang="de-DE" sz="1600" dirty="0">
                <a:ea typeface="ＭＳ Ｐゴシック" pitchFamily="34" charset="-128"/>
              </a:rPr>
              <a:t>Besprechungstermin mit Firma Hock zu Verhandlungen für Planungs- und Planungskostenvereinbarung </a:t>
            </a:r>
          </a:p>
          <a:p>
            <a:endParaRPr lang="de-DE" sz="2000" dirty="0">
              <a:ea typeface="ＭＳ Ｐゴシック" pitchFamily="34" charset="-128"/>
            </a:endParaRPr>
          </a:p>
          <a:p>
            <a:endParaRPr lang="de-DE" sz="1600" dirty="0">
              <a:ea typeface="ＭＳ Ｐゴシック" pitchFamily="34" charset="-128"/>
            </a:endParaRPr>
          </a:p>
          <a:p>
            <a:endParaRPr lang="de-DE" sz="1600" dirty="0">
              <a:ea typeface="ＭＳ Ｐゴシック" pitchFamily="34" charset="-128"/>
            </a:endParaRP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191184342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sz="2000" dirty="0">
                <a:ea typeface="ＭＳ Ｐゴシック" pitchFamily="34" charset="-128"/>
              </a:rPr>
              <a:t>03. August 2022</a:t>
            </a:r>
          </a:p>
          <a:p>
            <a:r>
              <a:rPr lang="de-DE" sz="1600" dirty="0">
                <a:ea typeface="ＭＳ Ｐゴシック" pitchFamily="34" charset="-128"/>
              </a:rPr>
              <a:t>Verhandlungstermin mit Firma Hock und Anwälten</a:t>
            </a:r>
          </a:p>
          <a:p>
            <a:endParaRPr lang="de-DE" sz="1600" dirty="0">
              <a:ea typeface="ＭＳ Ｐゴシック" pitchFamily="34" charset="-128"/>
            </a:endParaRPr>
          </a:p>
          <a:p>
            <a:r>
              <a:rPr lang="de-DE" sz="2000" dirty="0">
                <a:ea typeface="ＭＳ Ｐゴシック" pitchFamily="34" charset="-128"/>
              </a:rPr>
              <a:t>August 2022 – September 2023</a:t>
            </a:r>
          </a:p>
          <a:p>
            <a:r>
              <a:rPr lang="de-DE" sz="1600" dirty="0">
                <a:ea typeface="ＭＳ Ｐゴシック" pitchFamily="34" charset="-128"/>
              </a:rPr>
              <a:t>Kontinuierliche Kontaktaufnahme mit Boote Hock und involvierten Anwälten zur Vorlage der unterschriebenen Planungs- und Planungskostenvereinbarung </a:t>
            </a:r>
          </a:p>
          <a:p>
            <a:endParaRPr lang="de-DE" sz="1600" dirty="0">
              <a:ea typeface="ＭＳ Ｐゴシック" pitchFamily="34" charset="-128"/>
            </a:endParaRPr>
          </a:p>
          <a:p>
            <a:r>
              <a:rPr lang="de-DE" sz="2000" dirty="0">
                <a:ea typeface="ＭＳ Ｐゴシック" pitchFamily="34" charset="-128"/>
              </a:rPr>
              <a:t>August 2022</a:t>
            </a:r>
          </a:p>
          <a:p>
            <a:r>
              <a:rPr lang="de-DE" sz="1600" dirty="0">
                <a:ea typeface="ＭＳ Ｐゴシック" pitchFamily="34" charset="-128"/>
              </a:rPr>
              <a:t>Gemäß Forderung der Regierung von Unterfranken Ausschreibung einer umfangreichen, vertieften Baugrunduntersuchung </a:t>
            </a:r>
          </a:p>
          <a:p>
            <a:endParaRPr lang="de-DE" sz="1600" dirty="0">
              <a:ea typeface="ＭＳ Ｐゴシック" pitchFamily="34" charset="-128"/>
            </a:endParaRP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884764410"/>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sz="1800" dirty="0">
                <a:ea typeface="ＭＳ Ｐゴシック" pitchFamily="34" charset="-128"/>
              </a:rPr>
              <a:t>08. September 2022</a:t>
            </a:r>
          </a:p>
          <a:p>
            <a:r>
              <a:rPr lang="de-DE" sz="1600" dirty="0">
                <a:ea typeface="ＭＳ Ｐゴシック" pitchFamily="34" charset="-128"/>
              </a:rPr>
              <a:t>Rückmeldung vom Wasserwirtschaftsamt zu Bemühungen für Retentionsraum </a:t>
            </a:r>
            <a:r>
              <a:rPr lang="de-DE" sz="1600" dirty="0" err="1">
                <a:ea typeface="ＭＳ Ｐゴシック" pitchFamily="34" charset="-128"/>
              </a:rPr>
              <a:t>Tremhof</a:t>
            </a:r>
            <a:r>
              <a:rPr lang="de-DE" sz="1600" dirty="0">
                <a:ea typeface="ＭＳ Ｐゴシック" pitchFamily="34" charset="-128"/>
              </a:rPr>
              <a:t>, dass zunächst aussagekräftige Unterlagen wie z.B. Querprofile und eine Volumenermittlung für die Lamellen benötigt werden. </a:t>
            </a:r>
          </a:p>
          <a:p>
            <a:endParaRPr lang="de-DE" sz="1600" dirty="0">
              <a:ea typeface="ＭＳ Ｐゴシック" pitchFamily="34" charset="-128"/>
            </a:endParaRPr>
          </a:p>
          <a:p>
            <a:r>
              <a:rPr lang="de-DE" sz="1800" dirty="0">
                <a:ea typeface="ＭＳ Ｐゴシック" pitchFamily="34" charset="-128"/>
              </a:rPr>
              <a:t>Ende 2022 – Ende 2023</a:t>
            </a:r>
          </a:p>
          <a:p>
            <a:r>
              <a:rPr lang="de-DE" sz="1600" dirty="0">
                <a:ea typeface="ＭＳ Ｐゴシック" pitchFamily="34" charset="-128"/>
              </a:rPr>
              <a:t>Durchführung umfangreiche Baugrunduntersuchung; Schürfe Retentionsräume, Sondierungen entlang des gesamten Bahndammes und in allen Bereichen der geplanten Bauwerke; Eingang Baugrundgutachten Dezember 2023</a:t>
            </a:r>
          </a:p>
          <a:p>
            <a:endParaRPr lang="de-DE" dirty="0">
              <a:ea typeface="ＭＳ Ｐゴシック" pitchFamily="34" charset="-128"/>
            </a:endParaRPr>
          </a:p>
          <a:p>
            <a:r>
              <a:rPr lang="de-DE" dirty="0">
                <a:ea typeface="ＭＳ Ｐゴシック" pitchFamily="34" charset="-128"/>
              </a:rPr>
              <a:t>Mai - Juni 2023</a:t>
            </a:r>
          </a:p>
          <a:p>
            <a:r>
              <a:rPr lang="de-DE" sz="1600" dirty="0">
                <a:ea typeface="ＭＳ Ｐゴシック" pitchFamily="34" charset="-128"/>
              </a:rPr>
              <a:t>Ausschreibung vorgezogene Binnenentwässerung Bauabschnitt 1 im Rahmen des Neubaus des Kindergartens; Maßnahme wurde 2023 abgeschlossen</a:t>
            </a: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172188804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sz="2000" dirty="0">
                <a:ea typeface="ＭＳ Ｐゴシック" pitchFamily="34" charset="-128"/>
              </a:rPr>
              <a:t>Juli 2023</a:t>
            </a:r>
          </a:p>
          <a:p>
            <a:r>
              <a:rPr lang="de-DE" sz="1600" dirty="0">
                <a:ea typeface="ＭＳ Ｐゴシック" pitchFamily="34" charset="-128"/>
              </a:rPr>
              <a:t>Einbindung Büro </a:t>
            </a:r>
            <a:r>
              <a:rPr lang="de-DE" sz="1600" dirty="0" err="1">
                <a:ea typeface="ＭＳ Ｐゴシック" pitchFamily="34" charset="-128"/>
              </a:rPr>
              <a:t>hydrotec</a:t>
            </a:r>
            <a:r>
              <a:rPr lang="de-DE" sz="1600" dirty="0">
                <a:ea typeface="ＭＳ Ｐゴシック" pitchFamily="34" charset="-128"/>
              </a:rPr>
              <a:t> zur Unterstützung der Ermittlung des Retentionsraumes </a:t>
            </a:r>
            <a:r>
              <a:rPr lang="de-DE" sz="1600" dirty="0" err="1">
                <a:ea typeface="ＭＳ Ｐゴシック" pitchFamily="34" charset="-128"/>
              </a:rPr>
              <a:t>Tremhof</a:t>
            </a:r>
            <a:r>
              <a:rPr lang="de-DE" sz="1600" dirty="0">
                <a:ea typeface="ＭＳ Ｐゴシック" pitchFamily="34" charset="-128"/>
              </a:rPr>
              <a:t> in Abstimmung mit Wasserwirtschaftsamt Aschaffenburg</a:t>
            </a:r>
          </a:p>
          <a:p>
            <a:endParaRPr lang="de-DE" sz="2000" dirty="0">
              <a:ea typeface="ＭＳ Ｐゴシック" pitchFamily="34" charset="-128"/>
            </a:endParaRPr>
          </a:p>
          <a:p>
            <a:r>
              <a:rPr lang="de-DE" sz="2000" dirty="0">
                <a:ea typeface="ＭＳ Ｐゴシック" pitchFamily="34" charset="-128"/>
              </a:rPr>
              <a:t>13. September 2023</a:t>
            </a:r>
          </a:p>
          <a:p>
            <a:r>
              <a:rPr lang="de-DE" sz="1600" dirty="0">
                <a:ea typeface="ＭＳ Ｐゴシック" pitchFamily="34" charset="-128"/>
              </a:rPr>
              <a:t>Unterzeichnung Planungs- und Planungskostenvereinbarung zwischen Stadt und Boote Hock; Grundlage für Bebauungsplan Büro Neu</a:t>
            </a:r>
          </a:p>
          <a:p>
            <a:endParaRPr lang="de-DE" sz="1600" dirty="0">
              <a:ea typeface="ＭＳ Ｐゴシック" pitchFamily="34" charset="-128"/>
            </a:endParaRPr>
          </a:p>
          <a:p>
            <a:r>
              <a:rPr lang="de-DE" sz="2000" dirty="0">
                <a:ea typeface="ＭＳ Ｐゴシック" pitchFamily="34" charset="-128"/>
              </a:rPr>
              <a:t>25. September 2023</a:t>
            </a:r>
          </a:p>
          <a:p>
            <a:r>
              <a:rPr lang="de-DE" sz="1600" dirty="0">
                <a:ea typeface="ＭＳ Ｐゴシック" pitchFamily="34" charset="-128"/>
              </a:rPr>
              <a:t>Rückmeldung Regierung von Unterfranken neue Kartierung des Naturschutzes ist erforderlich, da Daten veraltet</a:t>
            </a:r>
          </a:p>
          <a:p>
            <a:endParaRPr lang="de-DE" sz="1600" dirty="0">
              <a:ea typeface="ＭＳ Ｐゴシック" pitchFamily="34" charset="-128"/>
            </a:endParaRP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2010668749"/>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sz="2000" dirty="0">
                <a:ea typeface="ＭＳ Ｐゴシック" pitchFamily="34" charset="-128"/>
              </a:rPr>
              <a:t>12. Dezember 2023</a:t>
            </a:r>
          </a:p>
          <a:p>
            <a:r>
              <a:rPr lang="de-DE" sz="1600" dirty="0">
                <a:ea typeface="ＭＳ Ｐゴシック" pitchFamily="34" charset="-128"/>
              </a:rPr>
              <a:t>Beauftragung </a:t>
            </a:r>
            <a:r>
              <a:rPr lang="de-DE" sz="1600" dirty="0" err="1">
                <a:ea typeface="ＭＳ Ｐゴシック" pitchFamily="34" charset="-128"/>
              </a:rPr>
              <a:t>hydrotec</a:t>
            </a:r>
            <a:r>
              <a:rPr lang="de-DE" sz="1600" dirty="0">
                <a:ea typeface="ＭＳ Ｐゴシック" pitchFamily="34" charset="-128"/>
              </a:rPr>
              <a:t> zur Ermittlung des Retentionsraumes </a:t>
            </a:r>
            <a:r>
              <a:rPr lang="de-DE" sz="1600" dirty="0" err="1">
                <a:ea typeface="ＭＳ Ｐゴシック" pitchFamily="34" charset="-128"/>
              </a:rPr>
              <a:t>Tremhof</a:t>
            </a:r>
            <a:endParaRPr lang="de-DE" sz="1600" dirty="0">
              <a:ea typeface="ＭＳ Ｐゴシック" pitchFamily="34" charset="-128"/>
            </a:endParaRPr>
          </a:p>
          <a:p>
            <a:endParaRPr lang="de-DE" sz="1600" dirty="0">
              <a:ea typeface="ＭＳ Ｐゴシック" pitchFamily="34" charset="-128"/>
            </a:endParaRPr>
          </a:p>
          <a:p>
            <a:r>
              <a:rPr lang="de-DE" sz="2000" dirty="0">
                <a:ea typeface="ＭＳ Ｐゴシック" pitchFamily="34" charset="-128"/>
              </a:rPr>
              <a:t>11. Januar 2024</a:t>
            </a:r>
          </a:p>
          <a:p>
            <a:r>
              <a:rPr lang="de-DE" sz="1600" dirty="0">
                <a:ea typeface="ＭＳ Ｐゴシック" pitchFamily="34" charset="-128"/>
              </a:rPr>
              <a:t>Forderung der Regierung von Unterfranken zur Überarbeitung des Verkehrsgutachtens auf Grundlage des progressiven Trendszenarios REMOSI (neues Verkehrsmodell)</a:t>
            </a:r>
          </a:p>
          <a:p>
            <a:endParaRPr lang="de-DE" sz="1600" dirty="0">
              <a:ea typeface="ＭＳ Ｐゴシック" pitchFamily="34" charset="-128"/>
            </a:endParaRPr>
          </a:p>
          <a:p>
            <a:r>
              <a:rPr lang="de-DE" sz="2000" dirty="0">
                <a:ea typeface="ＭＳ Ｐゴシック" pitchFamily="34" charset="-128"/>
              </a:rPr>
              <a:t>Januar 2024</a:t>
            </a:r>
          </a:p>
          <a:p>
            <a:r>
              <a:rPr lang="de-DE" sz="1600" dirty="0">
                <a:ea typeface="ＭＳ Ｐゴシック" pitchFamily="34" charset="-128"/>
              </a:rPr>
              <a:t>Erste Ergebnisse zur Ermittlung des Retentionsraumes </a:t>
            </a:r>
            <a:r>
              <a:rPr lang="de-DE" sz="1600" dirty="0" err="1">
                <a:ea typeface="ＭＳ Ｐゴシック" pitchFamily="34" charset="-128"/>
              </a:rPr>
              <a:t>Tremhof</a:t>
            </a:r>
            <a:r>
              <a:rPr lang="de-DE" sz="1600" dirty="0">
                <a:ea typeface="ＭＳ Ｐゴシック" pitchFamily="34" charset="-128"/>
              </a:rPr>
              <a:t> wurden von </a:t>
            </a:r>
            <a:r>
              <a:rPr lang="de-DE" sz="1600" dirty="0" err="1">
                <a:ea typeface="ＭＳ Ｐゴシック" pitchFamily="34" charset="-128"/>
              </a:rPr>
              <a:t>hydrotec</a:t>
            </a:r>
            <a:r>
              <a:rPr lang="de-DE" sz="1600" dirty="0">
                <a:ea typeface="ＭＳ Ｐゴシック" pitchFamily="34" charset="-128"/>
              </a:rPr>
              <a:t> an das Wasserwirtschaftsamt Aschaffenburg geschickt</a:t>
            </a:r>
          </a:p>
          <a:p>
            <a:endParaRPr lang="de-DE" sz="1600" dirty="0">
              <a:ea typeface="ＭＳ Ｐゴシック" pitchFamily="34" charset="-128"/>
            </a:endParaRPr>
          </a:p>
          <a:p>
            <a:endParaRPr lang="de-DE" sz="1600" dirty="0">
              <a:ea typeface="ＭＳ Ｐゴシック" pitchFamily="34" charset="-128"/>
            </a:endParaRP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213093699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sz="2000" dirty="0">
                <a:ea typeface="ＭＳ Ｐゴシック" pitchFamily="34" charset="-128"/>
              </a:rPr>
              <a:t>27. Februar 2024</a:t>
            </a:r>
          </a:p>
          <a:p>
            <a:r>
              <a:rPr lang="de-DE" sz="1600" dirty="0">
                <a:ea typeface="ＭＳ Ｐゴシック" pitchFamily="34" charset="-128"/>
              </a:rPr>
              <a:t>Beauftragung ökologische Arbeitsgemeinschaft Würzburg zur Fortschreibung des naturschutzfachlichen Gutachtens</a:t>
            </a:r>
            <a:endParaRPr lang="de-DE" sz="2000" dirty="0">
              <a:ea typeface="ＭＳ Ｐゴシック" pitchFamily="34" charset="-128"/>
            </a:endParaRPr>
          </a:p>
          <a:p>
            <a:endParaRPr lang="de-DE" sz="1600" dirty="0">
              <a:ea typeface="ＭＳ Ｐゴシック" pitchFamily="34" charset="-128"/>
            </a:endParaRPr>
          </a:p>
          <a:p>
            <a:r>
              <a:rPr lang="de-DE" sz="2000" dirty="0">
                <a:ea typeface="ＭＳ Ｐゴシック" pitchFamily="34" charset="-128"/>
              </a:rPr>
              <a:t>01. März 2024</a:t>
            </a:r>
          </a:p>
          <a:p>
            <a:r>
              <a:rPr lang="de-DE" sz="1600" dirty="0">
                <a:ea typeface="ＭＳ Ｐゴシック" pitchFamily="34" charset="-128"/>
              </a:rPr>
              <a:t>Rückmeldung von Wasserwirtschaftsamt Aschaffenburg zu Retentionsraum</a:t>
            </a:r>
          </a:p>
          <a:p>
            <a:pPr indent="-228600"/>
            <a:r>
              <a:rPr lang="de-DE" sz="1100" dirty="0">
                <a:ea typeface="ＭＳ Ｐゴシック" pitchFamily="34" charset="-128"/>
              </a:rPr>
              <a:t> Anforderungen:</a:t>
            </a:r>
          </a:p>
          <a:p>
            <a:pPr indent="-228600"/>
            <a:r>
              <a:rPr lang="de-DE" sz="1100" dirty="0">
                <a:ea typeface="ＭＳ Ｐゴシック" pitchFamily="34" charset="-128"/>
              </a:rPr>
              <a:t> - Schnittzeichnungen in den einzelnen Hochwasserlamellen </a:t>
            </a:r>
            <a:br>
              <a:rPr lang="de-DE" sz="1100" dirty="0">
                <a:ea typeface="ＭＳ Ｐゴシック" pitchFamily="34" charset="-128"/>
              </a:rPr>
            </a:br>
            <a:r>
              <a:rPr lang="de-DE" sz="1100" dirty="0">
                <a:ea typeface="ＭＳ Ｐゴシック" pitchFamily="34" charset="-128"/>
              </a:rPr>
              <a:t>- Retentionsvolumen nachvollziehbar darstellen</a:t>
            </a:r>
            <a:br>
              <a:rPr lang="de-DE" sz="1100" dirty="0">
                <a:ea typeface="ＭＳ Ｐゴシック" pitchFamily="34" charset="-128"/>
              </a:rPr>
            </a:br>
            <a:r>
              <a:rPr lang="de-DE" sz="1100" dirty="0">
                <a:ea typeface="ＭＳ Ｐゴシック" pitchFamily="34" charset="-128"/>
              </a:rPr>
              <a:t>- Tabellarische Aufbereitung</a:t>
            </a:r>
            <a:br>
              <a:rPr lang="de-DE" sz="1100" dirty="0">
                <a:ea typeface="ＭＳ Ｐゴシック" pitchFamily="34" charset="-128"/>
              </a:rPr>
            </a:br>
            <a:r>
              <a:rPr lang="de-DE" sz="1100" dirty="0">
                <a:ea typeface="ＭＳ Ｐゴシック" pitchFamily="34" charset="-128"/>
              </a:rPr>
              <a:t>- Rückhalteraumverlust und –</a:t>
            </a:r>
            <a:r>
              <a:rPr lang="de-DE" sz="1100" dirty="0" err="1">
                <a:ea typeface="ＭＳ Ｐゴシック" pitchFamily="34" charset="-128"/>
              </a:rPr>
              <a:t>ausgleich</a:t>
            </a:r>
            <a:r>
              <a:rPr lang="de-DE" sz="1100" dirty="0">
                <a:ea typeface="ＭＳ Ｐゴシック" pitchFamily="34" charset="-128"/>
              </a:rPr>
              <a:t> tabellarisch und lamellenweise gegenüberstellen</a:t>
            </a:r>
            <a:endParaRPr lang="de-DE" sz="1100" dirty="0">
              <a:effectLst/>
              <a:latin typeface="Aptos" panose="020B0004020202020204" pitchFamily="34" charset="0"/>
              <a:ea typeface="Arial" panose="020B0604020202020204" pitchFamily="34" charset="0"/>
              <a:cs typeface="Aptos" panose="020B0004020202020204" pitchFamily="34" charset="0"/>
            </a:endParaRPr>
          </a:p>
          <a:p>
            <a:r>
              <a:rPr lang="de-DE" sz="1100" dirty="0">
                <a:ea typeface="ＭＳ Ｐゴシック" pitchFamily="34" charset="-128"/>
              </a:rPr>
              <a:t>Die angesetzten Volumina in den einzelnen Lamellen müssen für den konkreten Standort (z.B. Kiesabbau </a:t>
            </a:r>
            <a:r>
              <a:rPr lang="de-DE" sz="1100" dirty="0" err="1">
                <a:ea typeface="ＭＳ Ｐゴシック" pitchFamily="34" charset="-128"/>
              </a:rPr>
              <a:t>Tremhof</a:t>
            </a:r>
            <a:r>
              <a:rPr lang="de-DE" sz="1100" dirty="0">
                <a:ea typeface="ＭＳ Ｐゴシック" pitchFamily="34" charset="-128"/>
              </a:rPr>
              <a:t>) festgeschrieben werden. </a:t>
            </a:r>
            <a:endParaRPr lang="de-DE" sz="1200" dirty="0">
              <a:ea typeface="ＭＳ Ｐゴシック" pitchFamily="34" charset="-128"/>
            </a:endParaRPr>
          </a:p>
          <a:p>
            <a:endParaRPr lang="de-DE" sz="1600" dirty="0">
              <a:ea typeface="ＭＳ Ｐゴシック" pitchFamily="34" charset="-128"/>
            </a:endParaRP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1812957825"/>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p:txBody>
          <a:bodyPr/>
          <a:lstStyle/>
          <a:p>
            <a:r>
              <a:rPr lang="de-DE" sz="2000" dirty="0">
                <a:ea typeface="ＭＳ Ｐゴシック" pitchFamily="34" charset="-128"/>
              </a:rPr>
              <a:t>März – Oktober 2024</a:t>
            </a:r>
          </a:p>
          <a:p>
            <a:r>
              <a:rPr lang="de-DE" sz="1600" dirty="0">
                <a:ea typeface="ＭＳ Ｐゴシック" pitchFamily="34" charset="-128"/>
              </a:rPr>
              <a:t>Erneute Kartierungen vor Ort durch ökologische Arbeitsgemeinschaft Würzburg</a:t>
            </a:r>
          </a:p>
          <a:p>
            <a:endParaRPr lang="de-DE" sz="1600" dirty="0">
              <a:ea typeface="ＭＳ Ｐゴシック" pitchFamily="34" charset="-128"/>
            </a:endParaRPr>
          </a:p>
          <a:p>
            <a:r>
              <a:rPr lang="de-DE" sz="2000" dirty="0">
                <a:ea typeface="ＭＳ Ｐゴシック" pitchFamily="34" charset="-128"/>
              </a:rPr>
              <a:t>19. Juni 2024 </a:t>
            </a:r>
          </a:p>
          <a:p>
            <a:r>
              <a:rPr lang="de-DE" sz="1600" dirty="0">
                <a:ea typeface="ＭＳ Ｐゴシック" pitchFamily="34" charset="-128"/>
              </a:rPr>
              <a:t>27. Arbeitsgruppensitzung in Stadtprozelten</a:t>
            </a:r>
          </a:p>
          <a:p>
            <a:endParaRPr lang="de-DE" sz="1600" dirty="0">
              <a:ea typeface="ＭＳ Ｐゴシック" pitchFamily="34" charset="-128"/>
            </a:endParaRPr>
          </a:p>
          <a:p>
            <a:r>
              <a:rPr lang="de-DE" sz="2000" dirty="0">
                <a:ea typeface="ＭＳ Ｐゴシック" pitchFamily="34" charset="-128"/>
              </a:rPr>
              <a:t>15. Juli 2024 </a:t>
            </a:r>
          </a:p>
          <a:p>
            <a:r>
              <a:rPr lang="de-DE" sz="1600" dirty="0">
                <a:ea typeface="ＭＳ Ｐゴシック" pitchFamily="34" charset="-128"/>
              </a:rPr>
              <a:t>Rückmeldung des Wasserwirtschaftsamtes zur Ermittlung der Retentionsräumen Kirschfurt und </a:t>
            </a:r>
            <a:r>
              <a:rPr lang="de-DE" sz="1600" dirty="0" err="1">
                <a:ea typeface="ＭＳ Ｐゴシック" pitchFamily="34" charset="-128"/>
              </a:rPr>
              <a:t>Tremhof</a:t>
            </a:r>
            <a:endParaRPr lang="de-DE" sz="1600" dirty="0">
              <a:ea typeface="ＭＳ Ｐゴシック" pitchFamily="34" charset="-128"/>
            </a:endParaRPr>
          </a:p>
          <a:p>
            <a:r>
              <a:rPr lang="de-DE" sz="1100" dirty="0">
                <a:ea typeface="ＭＳ Ｐゴシック" pitchFamily="34" charset="-128"/>
              </a:rPr>
              <a:t>Es besteht Einverständnis mit der gewählten Methodik zur Ermittlung des Retentionsraumausgleiches</a:t>
            </a:r>
          </a:p>
          <a:p>
            <a:r>
              <a:rPr lang="de-DE" sz="1100" dirty="0">
                <a:ea typeface="ＭＳ Ｐゴシック" pitchFamily="34" charset="-128"/>
              </a:rPr>
              <a:t>Plan- und Schnittzeichnungen sind anzufertigen</a:t>
            </a:r>
          </a:p>
          <a:p>
            <a:r>
              <a:rPr lang="de-DE" sz="1100" dirty="0">
                <a:ea typeface="ＭＳ Ｐゴシック" pitchFamily="34" charset="-128"/>
              </a:rPr>
              <a:t>Das Wasserwirtschaftsamt regt an, dass zu gegebener Zeit die rechtliche, dauerhafte Sicherung des Retentionsraumausgleiches durch die Planfeststellungsbehörde vollzogen wird.</a:t>
            </a:r>
          </a:p>
          <a:p>
            <a:endParaRPr lang="de-DE" sz="1600" dirty="0">
              <a:ea typeface="ＭＳ Ｐゴシック" pitchFamily="34" charset="-128"/>
            </a:endParaRPr>
          </a:p>
          <a:p>
            <a:endParaRPr lang="de-DE" sz="1600" dirty="0">
              <a:ea typeface="ＭＳ Ｐゴシック" pitchFamily="34" charset="-128"/>
            </a:endParaRPr>
          </a:p>
          <a:p>
            <a:endParaRPr lang="de-DE" sz="1600" dirty="0">
              <a:ea typeface="ＭＳ Ｐゴシック" pitchFamily="34" charset="-128"/>
            </a:endParaRP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Chronologie</a:t>
            </a:r>
          </a:p>
        </p:txBody>
      </p:sp>
    </p:spTree>
    <p:extLst>
      <p:ext uri="{BB962C8B-B14F-4D97-AF65-F5344CB8AC3E}">
        <p14:creationId xmlns:p14="http://schemas.microsoft.com/office/powerpoint/2010/main" val="377201106"/>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 - Retentionsraum</a:t>
            </a:r>
          </a:p>
        </p:txBody>
      </p:sp>
      <p:pic>
        <p:nvPicPr>
          <p:cNvPr id="8" name="Grafik 7">
            <a:extLst>
              <a:ext uri="{FF2B5EF4-FFF2-40B4-BE49-F238E27FC236}">
                <a16:creationId xmlns:a16="http://schemas.microsoft.com/office/drawing/2014/main" id="{6FD39B6D-94A8-6228-0FCB-80C3C6FFB9CB}"/>
              </a:ext>
            </a:extLst>
          </p:cNvPr>
          <p:cNvPicPr>
            <a:picLocks noChangeAspect="1"/>
          </p:cNvPicPr>
          <p:nvPr/>
        </p:nvPicPr>
        <p:blipFill>
          <a:blip r:embed="rId2"/>
          <a:stretch>
            <a:fillRect/>
          </a:stretch>
        </p:blipFill>
        <p:spPr>
          <a:xfrm>
            <a:off x="3820" y="2420888"/>
            <a:ext cx="9144000" cy="2356295"/>
          </a:xfrm>
          <a:prstGeom prst="rect">
            <a:avLst/>
          </a:prstGeom>
        </p:spPr>
      </p:pic>
      <p:pic>
        <p:nvPicPr>
          <p:cNvPr id="12" name="Grafik 11">
            <a:extLst>
              <a:ext uri="{FF2B5EF4-FFF2-40B4-BE49-F238E27FC236}">
                <a16:creationId xmlns:a16="http://schemas.microsoft.com/office/drawing/2014/main" id="{84C53115-36E5-075A-0B85-F33CA2DA0036}"/>
              </a:ext>
            </a:extLst>
          </p:cNvPr>
          <p:cNvPicPr>
            <a:picLocks noChangeAspect="1"/>
          </p:cNvPicPr>
          <p:nvPr/>
        </p:nvPicPr>
        <p:blipFill>
          <a:blip r:embed="rId3"/>
          <a:stretch>
            <a:fillRect/>
          </a:stretch>
        </p:blipFill>
        <p:spPr>
          <a:xfrm>
            <a:off x="3820" y="4869160"/>
            <a:ext cx="9144000" cy="973850"/>
          </a:xfrm>
          <a:prstGeom prst="rect">
            <a:avLst/>
          </a:prstGeom>
        </p:spPr>
      </p:pic>
      <p:sp>
        <p:nvSpPr>
          <p:cNvPr id="15" name="Inhaltsplatzhalter 1">
            <a:extLst>
              <a:ext uri="{FF2B5EF4-FFF2-40B4-BE49-F238E27FC236}">
                <a16:creationId xmlns:a16="http://schemas.microsoft.com/office/drawing/2014/main" id="{033FC333-5EBB-E68B-2DB2-C543A29E752A}"/>
              </a:ext>
            </a:extLst>
          </p:cNvPr>
          <p:cNvSpPr>
            <a:spLocks noGrp="1"/>
          </p:cNvSpPr>
          <p:nvPr>
            <p:ph idx="1"/>
          </p:nvPr>
        </p:nvSpPr>
        <p:spPr>
          <a:xfrm>
            <a:off x="467544" y="1196752"/>
            <a:ext cx="8136904" cy="1080120"/>
          </a:xfrm>
        </p:spPr>
        <p:txBody>
          <a:bodyPr/>
          <a:lstStyle/>
          <a:p>
            <a:r>
              <a:rPr lang="de-DE" sz="1600" dirty="0">
                <a:ea typeface="ＭＳ Ｐゴシック" pitchFamily="34" charset="-128"/>
              </a:rPr>
              <a:t>Abstimmungen mit Wasserwirtschaftsamt Aschaffenburg </a:t>
            </a:r>
          </a:p>
          <a:p>
            <a:r>
              <a:rPr lang="de-DE" sz="1600" dirty="0">
                <a:ea typeface="ＭＳ Ｐゴシック" pitchFamily="34" charset="-128"/>
              </a:rPr>
              <a:t>Büro </a:t>
            </a:r>
            <a:r>
              <a:rPr lang="de-DE" sz="1600" dirty="0" err="1">
                <a:ea typeface="ＭＳ Ｐゴシック" pitchFamily="34" charset="-128"/>
              </a:rPr>
              <a:t>hydrotec</a:t>
            </a:r>
            <a:r>
              <a:rPr lang="de-DE" sz="1600" dirty="0">
                <a:ea typeface="ＭＳ Ｐゴシック" pitchFamily="34" charset="-128"/>
              </a:rPr>
              <a:t> ermittelt Volumina für </a:t>
            </a:r>
            <a:r>
              <a:rPr lang="de-DE" sz="1600" dirty="0" err="1">
                <a:ea typeface="ＭＳ Ｐゴシック" pitchFamily="34" charset="-128"/>
              </a:rPr>
              <a:t>Tremhof</a:t>
            </a:r>
            <a:r>
              <a:rPr lang="de-DE" sz="1600" dirty="0">
                <a:ea typeface="ＭＳ Ｐゴシック" pitchFamily="34" charset="-128"/>
              </a:rPr>
              <a:t> und stellt diese gemäß WWA Forderungen da.</a:t>
            </a:r>
          </a:p>
          <a:p>
            <a:endParaRPr lang="de-DE" dirty="0">
              <a:ea typeface="ＭＳ Ｐゴシック" pitchFamily="34" charset="-128"/>
            </a:endParaRPr>
          </a:p>
          <a:p>
            <a:endParaRPr lang="de-DE" dirty="0">
              <a:ea typeface="ＭＳ Ｐゴシック" pitchFamily="34" charset="-128"/>
            </a:endParaRPr>
          </a:p>
          <a:p>
            <a:endParaRPr lang="de-DE" dirty="0"/>
          </a:p>
        </p:txBody>
      </p:sp>
    </p:spTree>
    <p:extLst>
      <p:ext uri="{BB962C8B-B14F-4D97-AF65-F5344CB8AC3E}">
        <p14:creationId xmlns:p14="http://schemas.microsoft.com/office/powerpoint/2010/main" val="98864955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 - Retentionsraum</a:t>
            </a:r>
          </a:p>
        </p:txBody>
      </p:sp>
      <p:sp>
        <p:nvSpPr>
          <p:cNvPr id="15" name="Inhaltsplatzhalter 1">
            <a:extLst>
              <a:ext uri="{FF2B5EF4-FFF2-40B4-BE49-F238E27FC236}">
                <a16:creationId xmlns:a16="http://schemas.microsoft.com/office/drawing/2014/main" id="{033FC333-5EBB-E68B-2DB2-C543A29E752A}"/>
              </a:ext>
            </a:extLst>
          </p:cNvPr>
          <p:cNvSpPr>
            <a:spLocks noGrp="1"/>
          </p:cNvSpPr>
          <p:nvPr>
            <p:ph idx="1"/>
          </p:nvPr>
        </p:nvSpPr>
        <p:spPr>
          <a:xfrm>
            <a:off x="467544" y="1196752"/>
            <a:ext cx="8136904" cy="3672408"/>
          </a:xfrm>
        </p:spPr>
        <p:txBody>
          <a:bodyPr/>
          <a:lstStyle/>
          <a:p>
            <a:r>
              <a:rPr lang="de-DE" sz="2000" dirty="0"/>
              <a:t>Becken Kirschfurt-West</a:t>
            </a:r>
          </a:p>
          <a:p>
            <a:r>
              <a:rPr lang="de-DE" sz="1800" b="1" dirty="0">
                <a:effectLst/>
                <a:latin typeface="Arial" panose="020B0604020202020204" pitchFamily="34" charset="0"/>
                <a:ea typeface="Arial" panose="020B0604020202020204" pitchFamily="34" charset="0"/>
              </a:rPr>
              <a:t> </a:t>
            </a:r>
            <a:endParaRPr lang="de-DE" sz="1800" dirty="0">
              <a:effectLst/>
              <a:latin typeface="Calibri" panose="020F0502020204030204" pitchFamily="34" charset="0"/>
              <a:ea typeface="Arial" panose="020B0604020202020204" pitchFamily="34" charset="0"/>
            </a:endParaRPr>
          </a:p>
          <a:p>
            <a:pPr marL="342900" lvl="0" indent="-342900">
              <a:buFont typeface="Arial" panose="020B0604020202020204" pitchFamily="34" charset="0"/>
              <a:buChar char="-"/>
            </a:pPr>
            <a:r>
              <a:rPr lang="de-DE" sz="1600" dirty="0">
                <a:ea typeface="ＭＳ Ｐゴシック" pitchFamily="34" charset="-128"/>
              </a:rPr>
              <a:t>Das beanspruchte Volumen für den Retentionsraumausgleich Stadtprozelten steht zur Verfügung.</a:t>
            </a:r>
          </a:p>
          <a:p>
            <a:pPr marL="342900" lvl="0" indent="-342900">
              <a:buFont typeface="Arial" panose="020B0604020202020204" pitchFamily="34" charset="0"/>
              <a:buChar char="-"/>
            </a:pPr>
            <a:r>
              <a:rPr lang="de-DE" sz="1600" dirty="0">
                <a:ea typeface="ＭＳ Ｐゴシック" pitchFamily="34" charset="-128"/>
              </a:rPr>
              <a:t>Die Maßnahme ist fertiggestellt, somit wäre der zeitliche Ausgleich bereits gegeben.</a:t>
            </a:r>
          </a:p>
          <a:p>
            <a:pPr marL="342900" lvl="0" indent="-342900">
              <a:buFont typeface="Arial" panose="020B0604020202020204" pitchFamily="34" charset="0"/>
              <a:buChar char="-"/>
            </a:pPr>
            <a:r>
              <a:rPr lang="de-DE" sz="1600" dirty="0">
                <a:ea typeface="ＭＳ Ｐゴシック" pitchFamily="34" charset="-128"/>
              </a:rPr>
              <a:t>Das Prinzip der Entleerung des Retentionsraums ist bereits im Bescheid für des Becken Kirschfurt West abgehandelt.</a:t>
            </a:r>
          </a:p>
          <a:p>
            <a:pPr marL="342900" lvl="0" indent="-342900">
              <a:buFont typeface="Arial" panose="020B0604020202020204" pitchFamily="34" charset="0"/>
              <a:buChar char="-"/>
            </a:pPr>
            <a:r>
              <a:rPr lang="de-DE" sz="1600" dirty="0">
                <a:ea typeface="ＭＳ Ｐゴシック" pitchFamily="34" charset="-128"/>
              </a:rPr>
              <a:t>Zu dieser Maßnahme liegen keine Schnittzeichnungen mit dargestellten Lamellen vor.</a:t>
            </a:r>
          </a:p>
          <a:p>
            <a:pPr marL="342900" lvl="0" indent="-342900">
              <a:buFont typeface="Arial" panose="020B0604020202020204" pitchFamily="34" charset="0"/>
              <a:buChar char="-"/>
            </a:pPr>
            <a:r>
              <a:rPr lang="de-DE" sz="1600" dirty="0">
                <a:ea typeface="ＭＳ Ｐゴシック" pitchFamily="34" charset="-128"/>
              </a:rPr>
              <a:t>Stellungnahme vom Staatlichen Bauamt Aschaffenburg und Bestätigung der Vorhaltung des benötigten Retentionsraumvolumens für Stadtprozelten liegt mit Datum 24.06.2024 vor.</a:t>
            </a:r>
          </a:p>
          <a:p>
            <a:r>
              <a:rPr lang="de-DE" sz="1600" dirty="0">
                <a:ea typeface="ＭＳ Ｐゴシック" pitchFamily="34" charset="-128"/>
              </a:rPr>
              <a:t> </a:t>
            </a:r>
          </a:p>
          <a:p>
            <a:endParaRPr lang="de-DE" dirty="0">
              <a:ea typeface="ＭＳ Ｐゴシック" pitchFamily="34" charset="-128"/>
            </a:endParaRPr>
          </a:p>
          <a:p>
            <a:endParaRPr lang="de-DE" dirty="0">
              <a:ea typeface="ＭＳ Ｐゴシック" pitchFamily="34" charset="-128"/>
            </a:endParaRPr>
          </a:p>
          <a:p>
            <a:endParaRPr lang="de-DE" dirty="0"/>
          </a:p>
        </p:txBody>
      </p:sp>
    </p:spTree>
    <p:extLst>
      <p:ext uri="{BB962C8B-B14F-4D97-AF65-F5344CB8AC3E}">
        <p14:creationId xmlns:p14="http://schemas.microsoft.com/office/powerpoint/2010/main" val="420578168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Planungsstand - Retentionsraum</a:t>
            </a:r>
          </a:p>
        </p:txBody>
      </p:sp>
      <p:sp>
        <p:nvSpPr>
          <p:cNvPr id="15" name="Inhaltsplatzhalter 1">
            <a:extLst>
              <a:ext uri="{FF2B5EF4-FFF2-40B4-BE49-F238E27FC236}">
                <a16:creationId xmlns:a16="http://schemas.microsoft.com/office/drawing/2014/main" id="{033FC333-5EBB-E68B-2DB2-C543A29E752A}"/>
              </a:ext>
            </a:extLst>
          </p:cNvPr>
          <p:cNvSpPr>
            <a:spLocks noGrp="1"/>
          </p:cNvSpPr>
          <p:nvPr>
            <p:ph idx="1"/>
          </p:nvPr>
        </p:nvSpPr>
        <p:spPr>
          <a:xfrm>
            <a:off x="467544" y="1196752"/>
            <a:ext cx="8136904" cy="4248472"/>
          </a:xfrm>
        </p:spPr>
        <p:txBody>
          <a:bodyPr/>
          <a:lstStyle/>
          <a:p>
            <a:r>
              <a:rPr lang="de-DE" sz="2000" dirty="0"/>
              <a:t>Becken </a:t>
            </a:r>
            <a:r>
              <a:rPr lang="de-DE" sz="2000" dirty="0" err="1"/>
              <a:t>Tremhof</a:t>
            </a:r>
            <a:endParaRPr lang="de-DE" sz="2000" dirty="0"/>
          </a:p>
          <a:p>
            <a:r>
              <a:rPr lang="de-DE" sz="1800" b="1" dirty="0">
                <a:effectLst/>
                <a:latin typeface="Arial" panose="020B0604020202020204" pitchFamily="34" charset="0"/>
                <a:ea typeface="Arial" panose="020B0604020202020204" pitchFamily="34" charset="0"/>
              </a:rPr>
              <a:t> </a:t>
            </a:r>
            <a:endParaRPr lang="de-DE" sz="1800" dirty="0">
              <a:effectLst/>
              <a:latin typeface="Calibri" panose="020F0502020204030204" pitchFamily="34" charset="0"/>
              <a:ea typeface="Arial" panose="020B0604020202020204" pitchFamily="34" charset="0"/>
            </a:endParaRPr>
          </a:p>
          <a:p>
            <a:pPr marL="342900" lvl="0" indent="-342900">
              <a:buFont typeface="Arial" panose="020B0604020202020204" pitchFamily="34" charset="0"/>
              <a:buChar char="-"/>
            </a:pPr>
            <a:r>
              <a:rPr lang="de-DE" sz="1600" dirty="0">
                <a:ea typeface="ＭＳ Ｐゴシック" pitchFamily="34" charset="-128"/>
              </a:rPr>
              <a:t>Das beanspruchte Volumen für den Retentionsraumausgleich Stadtprozelten steht zur Verfügung. </a:t>
            </a:r>
          </a:p>
          <a:p>
            <a:pPr marL="342900" lvl="0" indent="-342900">
              <a:buFont typeface="Arial" panose="020B0604020202020204" pitchFamily="34" charset="0"/>
              <a:buChar char="-"/>
            </a:pPr>
            <a:r>
              <a:rPr lang="de-DE" sz="1600" dirty="0">
                <a:ea typeface="ＭＳ Ｐゴシック" pitchFamily="34" charset="-128"/>
              </a:rPr>
              <a:t>Die Maßnahme ist planfestgestellt. Der zeitliche Ausgleich wird unter Beachtung des langen Genehmigungsprozesses gegeben sein. Die Herstellung des Retentionsraumes wird vor der Herstellung des Straßendammes im Mainvorland erfolgen.</a:t>
            </a:r>
          </a:p>
          <a:p>
            <a:pPr marL="342900" lvl="0" indent="-342900">
              <a:buFont typeface="Arial" panose="020B0604020202020204" pitchFamily="34" charset="0"/>
              <a:buChar char="-"/>
            </a:pPr>
            <a:r>
              <a:rPr lang="de-DE" sz="1600" dirty="0">
                <a:ea typeface="ＭＳ Ｐゴシック" pitchFamily="34" charset="-128"/>
              </a:rPr>
              <a:t>Die natürliche Entleerung des Retentionsraums ist gewährleistet, da hier nur die hochliegenden Lamellen beansprucht werden, welche über dem bestehenden Mainvorlandniveau liegen.</a:t>
            </a:r>
          </a:p>
          <a:p>
            <a:pPr marL="342900" lvl="0" indent="-342900">
              <a:buFont typeface="Arial" panose="020B0604020202020204" pitchFamily="34" charset="0"/>
              <a:buChar char="-"/>
            </a:pPr>
            <a:r>
              <a:rPr lang="de-DE" sz="1600" dirty="0" err="1">
                <a:ea typeface="ＭＳ Ｐゴシック" pitchFamily="34" charset="-128"/>
              </a:rPr>
              <a:t>Hydrotec</a:t>
            </a:r>
            <a:r>
              <a:rPr lang="de-DE" sz="1600" dirty="0">
                <a:ea typeface="ＭＳ Ｐゴシック" pitchFamily="34" charset="-128"/>
              </a:rPr>
              <a:t> erstellt tabellarische und zeichnerische Aufstellung der Volumina</a:t>
            </a:r>
          </a:p>
          <a:p>
            <a:pPr marL="342900" lvl="0" indent="-342900">
              <a:buFont typeface="Arial" panose="020B0604020202020204" pitchFamily="34" charset="0"/>
              <a:buChar char="-"/>
            </a:pPr>
            <a:r>
              <a:rPr lang="de-DE" sz="1600" dirty="0">
                <a:ea typeface="ＭＳ Ｐゴシック" pitchFamily="34" charset="-128"/>
              </a:rPr>
              <a:t>Stadt muss schriftlichen Vorvertrag / Absichtserklärung mit Miltenberger Industriewerk Weber vor Einreichung der Genehmigungsunterlagen erwirken</a:t>
            </a:r>
          </a:p>
          <a:p>
            <a:r>
              <a:rPr lang="de-DE" sz="1600" dirty="0">
                <a:ea typeface="ＭＳ Ｐゴシック" pitchFamily="34" charset="-128"/>
              </a:rPr>
              <a:t> </a:t>
            </a:r>
          </a:p>
          <a:p>
            <a:endParaRPr lang="de-DE" dirty="0">
              <a:ea typeface="ＭＳ Ｐゴシック" pitchFamily="34" charset="-128"/>
            </a:endParaRPr>
          </a:p>
          <a:p>
            <a:endParaRPr lang="de-DE" dirty="0">
              <a:ea typeface="ＭＳ Ｐゴシック" pitchFamily="34" charset="-128"/>
            </a:endParaRPr>
          </a:p>
          <a:p>
            <a:endParaRPr lang="de-DE" dirty="0"/>
          </a:p>
        </p:txBody>
      </p:sp>
    </p:spTree>
    <p:extLst>
      <p:ext uri="{BB962C8B-B14F-4D97-AF65-F5344CB8AC3E}">
        <p14:creationId xmlns:p14="http://schemas.microsoft.com/office/powerpoint/2010/main" val="736529880"/>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a:xfrm>
            <a:off x="457200" y="1628801"/>
            <a:ext cx="7859216" cy="1080120"/>
          </a:xfrm>
        </p:spPr>
        <p:txBody>
          <a:bodyPr/>
          <a:lstStyle/>
          <a:p>
            <a:r>
              <a:rPr lang="de-DE" sz="1600" dirty="0">
                <a:ea typeface="ＭＳ Ｐゴシック" pitchFamily="34" charset="-128"/>
              </a:rPr>
              <a:t>Wurde in 2023 aufgrund des Neubaus des Kindergartens vorgezogen</a:t>
            </a:r>
          </a:p>
          <a:p>
            <a:r>
              <a:rPr lang="de-DE" sz="1600" dirty="0">
                <a:ea typeface="ＭＳ Ｐゴシック" pitchFamily="34" charset="-128"/>
              </a:rPr>
              <a:t>Maßnahme ist abgeschlossen</a:t>
            </a: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a:xfrm>
            <a:off x="179512" y="104759"/>
            <a:ext cx="6264696" cy="659945"/>
          </a:xfrm>
        </p:spPr>
        <p:txBody>
          <a:bodyPr/>
          <a:lstStyle/>
          <a:p>
            <a:r>
              <a:rPr lang="de-DE" dirty="0"/>
              <a:t>Planungsstand – vorgezogene Binnenentwässerung</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Binnenentwässerung Bauabschnitt 1</a:t>
            </a:r>
          </a:p>
        </p:txBody>
      </p:sp>
      <p:sp>
        <p:nvSpPr>
          <p:cNvPr id="5" name="Inhaltsplatzhalter 1">
            <a:extLst>
              <a:ext uri="{FF2B5EF4-FFF2-40B4-BE49-F238E27FC236}">
                <a16:creationId xmlns:a16="http://schemas.microsoft.com/office/drawing/2014/main" id="{90E6900B-EBCA-630B-3DF1-4286D9799DC3}"/>
              </a:ext>
            </a:extLst>
          </p:cNvPr>
          <p:cNvSpPr txBox="1">
            <a:spLocks/>
          </p:cNvSpPr>
          <p:nvPr/>
        </p:nvSpPr>
        <p:spPr>
          <a:xfrm>
            <a:off x="457200" y="3645024"/>
            <a:ext cx="7951912" cy="1584176"/>
          </a:xfrm>
          <a:prstGeom prst="rect">
            <a:avLst/>
          </a:prstGeom>
        </p:spPr>
        <p:txBody>
          <a:bodyPr/>
          <a:lstStyle>
            <a:lvl1pPr marL="39688" indent="0" algn="l" rtl="0" eaLnBrk="0" fontAlgn="base" hangingPunct="0">
              <a:spcBef>
                <a:spcPts val="700"/>
              </a:spcBef>
              <a:spcAft>
                <a:spcPct val="0"/>
              </a:spcAft>
              <a:buClr>
                <a:srgbClr val="5F5F5F"/>
              </a:buClr>
              <a:buSzPct val="100000"/>
              <a:buFont typeface="Arial Regular" charset="0"/>
              <a:buNone/>
              <a:defRPr lang="de-DE" sz="1800" kern="1200" dirty="0">
                <a:solidFill>
                  <a:schemeClr val="tx1"/>
                </a:solidFill>
                <a:latin typeface="Arial Bold" charset="0"/>
                <a:ea typeface="Arial Bold" charset="0"/>
                <a:cs typeface="Arial Bold" charset="0"/>
                <a:sym typeface="Arial Regular" charset="0"/>
              </a:defRPr>
            </a:lvl1pPr>
            <a:lvl2pPr marL="782638" indent="-285750" algn="l" rtl="0" eaLnBrk="0" fontAlgn="base" hangingPunct="0">
              <a:spcBef>
                <a:spcPts val="600"/>
              </a:spcBef>
              <a:spcAft>
                <a:spcPct val="0"/>
              </a:spcAft>
              <a:buClr>
                <a:srgbClr val="5F5F5F"/>
              </a:buClr>
              <a:buSzPct val="100000"/>
              <a:buFont typeface="Arial Regular" charset="0"/>
              <a:buChar char="–"/>
              <a:defRPr sz="2800">
                <a:solidFill>
                  <a:schemeClr val="tx1"/>
                </a:solidFill>
                <a:latin typeface="+mn-lt"/>
                <a:ea typeface="+mn-ea"/>
                <a:cs typeface="+mn-cs"/>
                <a:sym typeface="Arial Regular" charset="0"/>
              </a:defRPr>
            </a:lvl2pPr>
            <a:lvl3pPr marL="1182688" indent="-228600" algn="l" rtl="0" eaLnBrk="0" fontAlgn="base" hangingPunct="0">
              <a:spcBef>
                <a:spcPts val="600"/>
              </a:spcBef>
              <a:spcAft>
                <a:spcPct val="0"/>
              </a:spcAft>
              <a:buClr>
                <a:srgbClr val="5F5F5F"/>
              </a:buClr>
              <a:buSzPct val="100000"/>
              <a:buFont typeface="Arial Regular" charset="0"/>
              <a:buChar char="•"/>
              <a:defRPr sz="2400">
                <a:solidFill>
                  <a:schemeClr val="tx1"/>
                </a:solidFill>
                <a:latin typeface="+mn-lt"/>
                <a:ea typeface="+mn-ea"/>
                <a:cs typeface="+mn-cs"/>
                <a:sym typeface="Arial Regular" charset="0"/>
              </a:defRPr>
            </a:lvl3pPr>
            <a:lvl4pPr marL="1639888" indent="-228600" algn="l" rtl="0" eaLnBrk="0" fontAlgn="base" hangingPunct="0">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4pPr>
            <a:lvl5pPr marL="2097088" indent="-228600" algn="l" rtl="0" eaLnBrk="0" fontAlgn="base" hangingPunct="0">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5pPr>
            <a:lvl6pPr marL="25542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6pPr>
            <a:lvl7pPr marL="30114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7pPr>
            <a:lvl8pPr marL="34686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8pPr>
            <a:lvl9pPr marL="39258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9pPr>
          </a:lstStyle>
          <a:p>
            <a:r>
              <a:rPr lang="de-DE" sz="1600" dirty="0">
                <a:ea typeface="ＭＳ Ｐゴシック" pitchFamily="34" charset="-128"/>
              </a:rPr>
              <a:t>Ausschreibung ist vorbereitet</a:t>
            </a:r>
          </a:p>
          <a:p>
            <a:r>
              <a:rPr lang="de-DE" sz="1600" dirty="0">
                <a:ea typeface="ＭＳ Ｐゴシック" pitchFamily="34" charset="-128"/>
              </a:rPr>
              <a:t>Westfrankenbahn verschiebt Sanierung zweier Überfahrten von 2024 auf 2026, im Zuge dessen wird BA 2 ausgeschrieben</a:t>
            </a: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6" name="Inhaltsplatzhalter 3">
            <a:extLst>
              <a:ext uri="{FF2B5EF4-FFF2-40B4-BE49-F238E27FC236}">
                <a16:creationId xmlns:a16="http://schemas.microsoft.com/office/drawing/2014/main" id="{E1C47E9A-FD4E-CE16-7DA1-9BD024515E20}"/>
              </a:ext>
            </a:extLst>
          </p:cNvPr>
          <p:cNvSpPr txBox="1">
            <a:spLocks/>
          </p:cNvSpPr>
          <p:nvPr/>
        </p:nvSpPr>
        <p:spPr>
          <a:xfrm>
            <a:off x="179512" y="3068960"/>
            <a:ext cx="8229600" cy="432048"/>
          </a:xfrm>
          <a:prstGeom prst="rect">
            <a:avLst/>
          </a:prstGeom>
        </p:spPr>
        <p:txBody>
          <a:bodyPr/>
          <a:lstStyle>
            <a:lvl1pPr marL="39688" indent="0" algn="l" rtl="0" eaLnBrk="0" fontAlgn="base" hangingPunct="0">
              <a:spcBef>
                <a:spcPts val="700"/>
              </a:spcBef>
              <a:spcAft>
                <a:spcPct val="0"/>
              </a:spcAft>
              <a:buClr>
                <a:srgbClr val="5F5F5F"/>
              </a:buClr>
              <a:buSzPct val="100000"/>
              <a:buFont typeface="Arial Regular" charset="0"/>
              <a:buNone/>
              <a:defRPr lang="de-DE" sz="2000" kern="1200" dirty="0">
                <a:solidFill>
                  <a:schemeClr val="tx1"/>
                </a:solidFill>
                <a:latin typeface="Arial Bold" charset="0"/>
                <a:ea typeface="Arial Bold" charset="0"/>
                <a:cs typeface="Arial Bold" charset="0"/>
                <a:sym typeface="Arial Regular" charset="0"/>
              </a:defRPr>
            </a:lvl1pPr>
            <a:lvl2pPr marL="782638" indent="-285750" algn="l" rtl="0" eaLnBrk="0" fontAlgn="base" hangingPunct="0">
              <a:spcBef>
                <a:spcPts val="600"/>
              </a:spcBef>
              <a:spcAft>
                <a:spcPct val="0"/>
              </a:spcAft>
              <a:buClr>
                <a:srgbClr val="5F5F5F"/>
              </a:buClr>
              <a:buSzPct val="100000"/>
              <a:buFont typeface="Arial Regular" charset="0"/>
              <a:buChar char="–"/>
              <a:defRPr sz="2800">
                <a:solidFill>
                  <a:schemeClr val="tx1"/>
                </a:solidFill>
                <a:latin typeface="+mn-lt"/>
                <a:ea typeface="+mn-ea"/>
                <a:cs typeface="+mn-cs"/>
                <a:sym typeface="Arial Regular" charset="0"/>
              </a:defRPr>
            </a:lvl2pPr>
            <a:lvl3pPr marL="1182688" indent="-228600" algn="l" rtl="0" eaLnBrk="0" fontAlgn="base" hangingPunct="0">
              <a:spcBef>
                <a:spcPts val="600"/>
              </a:spcBef>
              <a:spcAft>
                <a:spcPct val="0"/>
              </a:spcAft>
              <a:buClr>
                <a:srgbClr val="5F5F5F"/>
              </a:buClr>
              <a:buSzPct val="100000"/>
              <a:buFont typeface="Arial Regular" charset="0"/>
              <a:buChar char="•"/>
              <a:defRPr sz="2400">
                <a:solidFill>
                  <a:schemeClr val="tx1"/>
                </a:solidFill>
                <a:latin typeface="+mn-lt"/>
                <a:ea typeface="+mn-ea"/>
                <a:cs typeface="+mn-cs"/>
                <a:sym typeface="Arial Regular" charset="0"/>
              </a:defRPr>
            </a:lvl3pPr>
            <a:lvl4pPr marL="1639888" indent="-228600" algn="l" rtl="0" eaLnBrk="0" fontAlgn="base" hangingPunct="0">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4pPr>
            <a:lvl5pPr marL="2097088" indent="-228600" algn="l" rtl="0" eaLnBrk="0" fontAlgn="base" hangingPunct="0">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5pPr>
            <a:lvl6pPr marL="25542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6pPr>
            <a:lvl7pPr marL="30114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7pPr>
            <a:lvl8pPr marL="34686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8pPr>
            <a:lvl9pPr marL="39258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9pPr>
          </a:lstStyle>
          <a:p>
            <a:r>
              <a:rPr lang="de-DE"/>
              <a:t>Binnenentwässerung Bauabschnitt 2</a:t>
            </a:r>
          </a:p>
        </p:txBody>
      </p:sp>
    </p:spTree>
    <p:extLst>
      <p:ext uri="{BB962C8B-B14F-4D97-AF65-F5344CB8AC3E}">
        <p14:creationId xmlns:p14="http://schemas.microsoft.com/office/powerpoint/2010/main" val="3962081911"/>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a:xfrm>
            <a:off x="457200" y="1628800"/>
            <a:ext cx="7859216" cy="2664295"/>
          </a:xfrm>
        </p:spPr>
        <p:txBody>
          <a:bodyPr/>
          <a:lstStyle/>
          <a:p>
            <a:r>
              <a:rPr lang="de-DE" sz="1600" dirty="0">
                <a:ea typeface="ＭＳ Ｐゴシック" pitchFamily="34" charset="-128"/>
              </a:rPr>
              <a:t>03. Juli 2024 Übermittlung des überarbeiteten Verkehrsgutachten</a:t>
            </a:r>
          </a:p>
          <a:p>
            <a:r>
              <a:rPr lang="de-DE" sz="1600" dirty="0">
                <a:ea typeface="ＭＳ Ｐゴシック" pitchFamily="34" charset="-128"/>
              </a:rPr>
              <a:t>Bestätigung der Stadt über Kostenerhöhung steht noch aus</a:t>
            </a:r>
            <a:br>
              <a:rPr lang="de-DE" sz="1600" dirty="0">
                <a:ea typeface="ＭＳ Ｐゴシック" pitchFamily="34" charset="-128"/>
              </a:rPr>
            </a:br>
            <a:r>
              <a:rPr lang="de-DE" sz="1800" dirty="0">
                <a:effectLst/>
                <a:latin typeface="Calibri" panose="020F0502020204030204" pitchFamily="34" charset="0"/>
                <a:ea typeface="Arial" panose="020B0604020202020204" pitchFamily="34" charset="0"/>
              </a:rPr>
              <a:t>Gesamtkosten mindestens 29.000 € (netto)</a:t>
            </a:r>
            <a:br>
              <a:rPr lang="de-DE" sz="1800" dirty="0">
                <a:effectLst/>
                <a:latin typeface="Calibri" panose="020F0502020204030204" pitchFamily="34" charset="0"/>
                <a:ea typeface="Arial" panose="020B0604020202020204" pitchFamily="34" charset="0"/>
              </a:rPr>
            </a:br>
            <a:r>
              <a:rPr lang="de-DE" sz="1800" dirty="0">
                <a:effectLst/>
                <a:latin typeface="Calibri" panose="020F0502020204030204" pitchFamily="34" charset="0"/>
                <a:ea typeface="Arial" panose="020B0604020202020204" pitchFamily="34" charset="0"/>
              </a:rPr>
              <a:t>Nicht enthalten Untersuchung von schutzwürdigen Außenwohnbereichen (Terrassen, Balkone und andere ggf. schützenswerte Außenwohnbereiche)</a:t>
            </a:r>
            <a:br>
              <a:rPr lang="de-DE" sz="1800" dirty="0">
                <a:effectLst/>
                <a:latin typeface="Calibri" panose="020F0502020204030204" pitchFamily="34" charset="0"/>
                <a:ea typeface="Arial" panose="020B0604020202020204" pitchFamily="34" charset="0"/>
              </a:rPr>
            </a:br>
            <a:r>
              <a:rPr lang="de-DE" sz="1800" dirty="0">
                <a:effectLst/>
                <a:latin typeface="Calibri" panose="020F0502020204030204" pitchFamily="34" charset="0"/>
                <a:ea typeface="Arial" panose="020B0604020202020204" pitchFamily="34" charset="0"/>
              </a:rPr>
              <a:t>Stundenverrechnungssatz von 185 €/Std. (netto)</a:t>
            </a:r>
            <a:endParaRPr lang="de-DE" sz="1800" dirty="0">
              <a:effectLst/>
              <a:latin typeface="Arial" panose="020B0604020202020204" pitchFamily="34" charset="0"/>
              <a:ea typeface="Arial" panose="020B0604020202020204" pitchFamily="34" charset="0"/>
            </a:endParaRPr>
          </a:p>
          <a:p>
            <a:endParaRPr lang="de-DE" sz="1600" dirty="0">
              <a:ea typeface="ＭＳ Ｐゴシック" pitchFamily="34" charset="-128"/>
            </a:endParaRPr>
          </a:p>
          <a:p>
            <a:r>
              <a:rPr lang="de-DE" sz="1600" dirty="0">
                <a:ea typeface="ＭＳ Ｐゴシック" pitchFamily="34" charset="-128"/>
              </a:rPr>
              <a:t>Abstimmungen zu Gebietscharakteristiken, Gemengelage, Schutzbedürftige, Außenwohnbereiche, etc. finden derzeit statt</a:t>
            </a:r>
          </a:p>
          <a:p>
            <a:endParaRPr lang="de-DE" dirty="0">
              <a:ea typeface="ＭＳ Ｐゴシック" pitchFamily="34" charset="-128"/>
            </a:endParaRP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a:xfrm>
            <a:off x="179512" y="104759"/>
            <a:ext cx="6264696" cy="659945"/>
          </a:xfrm>
        </p:spPr>
        <p:txBody>
          <a:bodyPr/>
          <a:lstStyle/>
          <a:p>
            <a:r>
              <a:rPr lang="de-DE" dirty="0"/>
              <a:t>Planungsstand – schalltechnische Untersuchungen</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dirty="0"/>
              <a:t>Müller BBM</a:t>
            </a:r>
          </a:p>
        </p:txBody>
      </p:sp>
    </p:spTree>
    <p:extLst>
      <p:ext uri="{BB962C8B-B14F-4D97-AF65-F5344CB8AC3E}">
        <p14:creationId xmlns:p14="http://schemas.microsoft.com/office/powerpoint/2010/main" val="57502257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1">
            <a:extLst>
              <a:ext uri="{FF2B5EF4-FFF2-40B4-BE49-F238E27FC236}">
                <a16:creationId xmlns:a16="http://schemas.microsoft.com/office/drawing/2014/main" id="{4C00718A-4610-5D15-CABD-245E51096B78}"/>
              </a:ext>
            </a:extLst>
          </p:cNvPr>
          <p:cNvSpPr>
            <a:spLocks noGrp="1"/>
          </p:cNvSpPr>
          <p:nvPr>
            <p:ph idx="1"/>
          </p:nvPr>
        </p:nvSpPr>
        <p:spPr>
          <a:xfrm>
            <a:off x="457200" y="1628800"/>
            <a:ext cx="8229600" cy="4104457"/>
          </a:xfrm>
        </p:spPr>
        <p:txBody>
          <a:bodyPr/>
          <a:lstStyle/>
          <a:p>
            <a:r>
              <a:rPr lang="de-DE" sz="1600" dirty="0">
                <a:ea typeface="ＭＳ Ｐゴシック" pitchFamily="34" charset="-128"/>
              </a:rPr>
              <a:t>Von WFB gefordert</a:t>
            </a:r>
          </a:p>
          <a:p>
            <a:r>
              <a:rPr lang="de-DE" sz="1600" dirty="0">
                <a:ea typeface="ＭＳ Ｐゴシック" pitchFamily="34" charset="-128"/>
              </a:rPr>
              <a:t>Ausschreibungsunterlagen liegen bereit</a:t>
            </a:r>
          </a:p>
          <a:p>
            <a:r>
              <a:rPr lang="de-DE" sz="1600" dirty="0">
                <a:ea typeface="ＭＳ Ｐゴシック" pitchFamily="34" charset="-128"/>
              </a:rPr>
              <a:t>Kostenrahmen von 110 T€ bis 150 T€ brutto inkl. Nebenkosten</a:t>
            </a:r>
          </a:p>
          <a:p>
            <a:r>
              <a:rPr lang="de-DE" sz="1600" dirty="0">
                <a:ea typeface="ＭＳ Ｐゴシック" pitchFamily="34" charset="-128"/>
              </a:rPr>
              <a:t>Bearbeitungsdauer ca. 1 Jahr</a:t>
            </a:r>
          </a:p>
          <a:p>
            <a:r>
              <a:rPr lang="de-DE" sz="1600" dirty="0">
                <a:ea typeface="ＭＳ Ｐゴシック" pitchFamily="34" charset="-128"/>
              </a:rPr>
              <a:t>In AG Sitzung am 19.Juni wurde in Abstimmung mit der Regierung von Unterfranken vereinbart, dass die Ausschreibung aufgeschoben und wenn nötig während des Genehmigungsverfahrens durchgeführt wird.</a:t>
            </a:r>
          </a:p>
          <a:p>
            <a:endParaRPr lang="de-DE" dirty="0">
              <a:ea typeface="ＭＳ Ｐゴシック" pitchFamily="34" charset="-128"/>
            </a:endParaRPr>
          </a:p>
          <a:p>
            <a:endParaRPr lang="de-DE" dirty="0"/>
          </a:p>
        </p:txBody>
      </p:sp>
      <p:sp>
        <p:nvSpPr>
          <p:cNvPr id="6" name="Titel 2">
            <a:extLst>
              <a:ext uri="{FF2B5EF4-FFF2-40B4-BE49-F238E27FC236}">
                <a16:creationId xmlns:a16="http://schemas.microsoft.com/office/drawing/2014/main" id="{A7A086F8-8B8D-B858-25E2-FCDAA411FA11}"/>
              </a:ext>
            </a:extLst>
          </p:cNvPr>
          <p:cNvSpPr>
            <a:spLocks noGrp="1"/>
          </p:cNvSpPr>
          <p:nvPr>
            <p:ph type="ctrTitle"/>
          </p:nvPr>
        </p:nvSpPr>
        <p:spPr>
          <a:xfrm>
            <a:off x="179512" y="104759"/>
            <a:ext cx="6192688" cy="659945"/>
          </a:xfrm>
        </p:spPr>
        <p:txBody>
          <a:bodyPr/>
          <a:lstStyle/>
          <a:p>
            <a:r>
              <a:rPr lang="de-DE" dirty="0"/>
              <a:t>Planungsstand – Bahnzertifiziertes Planungsbüro</a:t>
            </a:r>
          </a:p>
        </p:txBody>
      </p:sp>
      <p:sp>
        <p:nvSpPr>
          <p:cNvPr id="7" name="Inhaltsplatzhalter 3">
            <a:extLst>
              <a:ext uri="{FF2B5EF4-FFF2-40B4-BE49-F238E27FC236}">
                <a16:creationId xmlns:a16="http://schemas.microsoft.com/office/drawing/2014/main" id="{0999378E-28BB-202B-6AAB-452F16E79F30}"/>
              </a:ext>
            </a:extLst>
          </p:cNvPr>
          <p:cNvSpPr>
            <a:spLocks noGrp="1"/>
          </p:cNvSpPr>
          <p:nvPr>
            <p:ph idx="10"/>
          </p:nvPr>
        </p:nvSpPr>
        <p:spPr>
          <a:xfrm>
            <a:off x="179512" y="1052737"/>
            <a:ext cx="8229600" cy="432048"/>
          </a:xfrm>
        </p:spPr>
        <p:txBody>
          <a:bodyPr/>
          <a:lstStyle/>
          <a:p>
            <a:r>
              <a:rPr lang="de-DE" dirty="0"/>
              <a:t>Prüfung der Unterlagen durch bahnzertifiziertes Planungsbüro</a:t>
            </a:r>
          </a:p>
        </p:txBody>
      </p:sp>
    </p:spTree>
    <p:extLst>
      <p:ext uri="{BB962C8B-B14F-4D97-AF65-F5344CB8AC3E}">
        <p14:creationId xmlns:p14="http://schemas.microsoft.com/office/powerpoint/2010/main" val="3665788204"/>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51A8F051-994E-4672-99F3-860060270DC1}"/>
              </a:ext>
            </a:extLst>
          </p:cNvPr>
          <p:cNvSpPr>
            <a:spLocks noGrp="1"/>
          </p:cNvSpPr>
          <p:nvPr>
            <p:ph idx="1"/>
          </p:nvPr>
        </p:nvSpPr>
        <p:spPr>
          <a:xfrm>
            <a:off x="457200" y="1628800"/>
            <a:ext cx="6347048" cy="4104457"/>
          </a:xfrm>
        </p:spPr>
        <p:txBody>
          <a:bodyPr/>
          <a:lstStyle/>
          <a:p>
            <a:r>
              <a:rPr lang="de-DE" sz="1600" dirty="0">
                <a:ea typeface="ＭＳ Ｐゴシック" pitchFamily="34" charset="-128"/>
              </a:rPr>
              <a:t>Abstimmungen der Ermittlung des Retentionsraumes mit dem Wasserwirtschaftsamt Aschaffenburg</a:t>
            </a:r>
          </a:p>
          <a:p>
            <a:r>
              <a:rPr lang="de-DE" sz="1600" dirty="0">
                <a:ea typeface="ＭＳ Ｐゴシック" pitchFamily="34" charset="-128"/>
              </a:rPr>
              <a:t>Schalltechnische Berechnungen</a:t>
            </a:r>
          </a:p>
          <a:p>
            <a:r>
              <a:rPr lang="de-DE" sz="1600" dirty="0">
                <a:ea typeface="ＭＳ Ｐゴシック" pitchFamily="34" charset="-128"/>
              </a:rPr>
              <a:t>Naturschutzfachliche Untersuchungen</a:t>
            </a:r>
          </a:p>
          <a:p>
            <a:r>
              <a:rPr lang="de-DE" sz="1600" dirty="0">
                <a:ea typeface="ＭＳ Ｐゴシック" pitchFamily="34" charset="-128"/>
              </a:rPr>
              <a:t>Erstellung der Genehmigungsplanung für das Planfeststellungsverfahren unter Berücksichtigung des Prüfvermerks der Regierung von Unterfranken</a:t>
            </a:r>
          </a:p>
          <a:p>
            <a:endParaRPr lang="de-DE" sz="1600" dirty="0">
              <a:ea typeface="ＭＳ Ｐゴシック" pitchFamily="34" charset="-128"/>
            </a:endParaRPr>
          </a:p>
          <a:p>
            <a:endParaRPr lang="de-DE" dirty="0">
              <a:ea typeface="ＭＳ Ｐゴシック" pitchFamily="34" charset="-128"/>
            </a:endParaRPr>
          </a:p>
          <a:p>
            <a:r>
              <a:rPr lang="de-DE" sz="1800" dirty="0">
                <a:ea typeface="ＭＳ Ｐゴシック" pitchFamily="34" charset="-128"/>
              </a:rPr>
              <a:t>1. </a:t>
            </a:r>
            <a:r>
              <a:rPr lang="de-DE" dirty="0">
                <a:ea typeface="ＭＳ Ｐゴシック" pitchFamily="34" charset="-128"/>
              </a:rPr>
              <a:t>Quartal </a:t>
            </a:r>
            <a:r>
              <a:rPr lang="de-DE" sz="1800" dirty="0">
                <a:ea typeface="ＭＳ Ｐゴシック" pitchFamily="34" charset="-128"/>
              </a:rPr>
              <a:t>2025 (voraussichtlich)</a:t>
            </a:r>
          </a:p>
          <a:p>
            <a:r>
              <a:rPr lang="de-DE" sz="1600" dirty="0">
                <a:ea typeface="ＭＳ Ｐゴシック" pitchFamily="34" charset="-128"/>
              </a:rPr>
              <a:t>Einreichung Genehmigungsunterlagen </a:t>
            </a:r>
          </a:p>
          <a:p>
            <a:endParaRPr lang="de-DE" dirty="0">
              <a:ea typeface="ＭＳ Ｐゴシック" pitchFamily="34" charset="-128"/>
            </a:endParaRPr>
          </a:p>
          <a:p>
            <a:endParaRPr lang="de-DE" dirty="0"/>
          </a:p>
        </p:txBody>
      </p:sp>
      <p:sp>
        <p:nvSpPr>
          <p:cNvPr id="3" name="Titel 2">
            <a:extLst>
              <a:ext uri="{FF2B5EF4-FFF2-40B4-BE49-F238E27FC236}">
                <a16:creationId xmlns:a16="http://schemas.microsoft.com/office/drawing/2014/main" id="{0F6D69B0-5757-47F4-B334-7E6473ECBC64}"/>
              </a:ext>
            </a:extLst>
          </p:cNvPr>
          <p:cNvSpPr>
            <a:spLocks noGrp="1"/>
          </p:cNvSpPr>
          <p:nvPr>
            <p:ph type="ctrTitle"/>
          </p:nvPr>
        </p:nvSpPr>
        <p:spPr/>
        <p:txBody>
          <a:bodyPr/>
          <a:lstStyle/>
          <a:p>
            <a:r>
              <a:rPr lang="de-DE" dirty="0"/>
              <a:t>Weiteres Vorgehen</a:t>
            </a:r>
          </a:p>
        </p:txBody>
      </p:sp>
      <p:sp>
        <p:nvSpPr>
          <p:cNvPr id="4" name="Inhaltsplatzhalter 3">
            <a:extLst>
              <a:ext uri="{FF2B5EF4-FFF2-40B4-BE49-F238E27FC236}">
                <a16:creationId xmlns:a16="http://schemas.microsoft.com/office/drawing/2014/main" id="{6B446849-5807-4F97-A20E-03E80674282A}"/>
              </a:ext>
            </a:extLst>
          </p:cNvPr>
          <p:cNvSpPr>
            <a:spLocks noGrp="1"/>
          </p:cNvSpPr>
          <p:nvPr>
            <p:ph idx="10"/>
          </p:nvPr>
        </p:nvSpPr>
        <p:spPr/>
        <p:txBody>
          <a:bodyPr/>
          <a:lstStyle/>
          <a:p>
            <a:r>
              <a:rPr lang="de-DE" sz="2000" dirty="0">
                <a:ea typeface="ＭＳ Ｐゴシック" pitchFamily="34" charset="-128"/>
              </a:rPr>
              <a:t>Aktuell</a:t>
            </a:r>
          </a:p>
        </p:txBody>
      </p:sp>
      <p:sp>
        <p:nvSpPr>
          <p:cNvPr id="5" name="Inhaltsplatzhalter 1">
            <a:extLst>
              <a:ext uri="{FF2B5EF4-FFF2-40B4-BE49-F238E27FC236}">
                <a16:creationId xmlns:a16="http://schemas.microsoft.com/office/drawing/2014/main" id="{49F19475-BE77-D310-5B57-9521AC12DCEE}"/>
              </a:ext>
            </a:extLst>
          </p:cNvPr>
          <p:cNvSpPr txBox="1">
            <a:spLocks/>
          </p:cNvSpPr>
          <p:nvPr/>
        </p:nvSpPr>
        <p:spPr>
          <a:xfrm>
            <a:off x="6660232" y="1628800"/>
            <a:ext cx="2232248" cy="2376265"/>
          </a:xfrm>
          <a:prstGeom prst="rect">
            <a:avLst/>
          </a:prstGeom>
        </p:spPr>
        <p:txBody>
          <a:bodyPr/>
          <a:lstStyle>
            <a:lvl1pPr marL="39688" indent="0" algn="l" rtl="0" eaLnBrk="0" fontAlgn="base" hangingPunct="0">
              <a:spcBef>
                <a:spcPts val="700"/>
              </a:spcBef>
              <a:spcAft>
                <a:spcPct val="0"/>
              </a:spcAft>
              <a:buClr>
                <a:srgbClr val="5F5F5F"/>
              </a:buClr>
              <a:buSzPct val="100000"/>
              <a:buFont typeface="Arial Regular" charset="0"/>
              <a:buNone/>
              <a:defRPr lang="de-DE" sz="1800" kern="1200" dirty="0">
                <a:solidFill>
                  <a:schemeClr val="tx1"/>
                </a:solidFill>
                <a:latin typeface="Arial Bold" charset="0"/>
                <a:ea typeface="Arial Bold" charset="0"/>
                <a:cs typeface="Arial Bold" charset="0"/>
                <a:sym typeface="Arial Regular" charset="0"/>
              </a:defRPr>
            </a:lvl1pPr>
            <a:lvl2pPr marL="782638" indent="-285750" algn="l" rtl="0" eaLnBrk="0" fontAlgn="base" hangingPunct="0">
              <a:spcBef>
                <a:spcPts val="600"/>
              </a:spcBef>
              <a:spcAft>
                <a:spcPct val="0"/>
              </a:spcAft>
              <a:buClr>
                <a:srgbClr val="5F5F5F"/>
              </a:buClr>
              <a:buSzPct val="100000"/>
              <a:buFont typeface="Arial Regular" charset="0"/>
              <a:buChar char="–"/>
              <a:defRPr sz="2800">
                <a:solidFill>
                  <a:schemeClr val="tx1"/>
                </a:solidFill>
                <a:latin typeface="+mn-lt"/>
                <a:ea typeface="+mn-ea"/>
                <a:cs typeface="+mn-cs"/>
                <a:sym typeface="Arial Regular" charset="0"/>
              </a:defRPr>
            </a:lvl2pPr>
            <a:lvl3pPr marL="1182688" indent="-228600" algn="l" rtl="0" eaLnBrk="0" fontAlgn="base" hangingPunct="0">
              <a:spcBef>
                <a:spcPts val="600"/>
              </a:spcBef>
              <a:spcAft>
                <a:spcPct val="0"/>
              </a:spcAft>
              <a:buClr>
                <a:srgbClr val="5F5F5F"/>
              </a:buClr>
              <a:buSzPct val="100000"/>
              <a:buFont typeface="Arial Regular" charset="0"/>
              <a:buChar char="•"/>
              <a:defRPr sz="2400">
                <a:solidFill>
                  <a:schemeClr val="tx1"/>
                </a:solidFill>
                <a:latin typeface="+mn-lt"/>
                <a:ea typeface="+mn-ea"/>
                <a:cs typeface="+mn-cs"/>
                <a:sym typeface="Arial Regular" charset="0"/>
              </a:defRPr>
            </a:lvl3pPr>
            <a:lvl4pPr marL="1639888" indent="-228600" algn="l" rtl="0" eaLnBrk="0" fontAlgn="base" hangingPunct="0">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4pPr>
            <a:lvl5pPr marL="2097088" indent="-228600" algn="l" rtl="0" eaLnBrk="0" fontAlgn="base" hangingPunct="0">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5pPr>
            <a:lvl6pPr marL="25542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6pPr>
            <a:lvl7pPr marL="30114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7pPr>
            <a:lvl8pPr marL="34686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8pPr>
            <a:lvl9pPr marL="3925888" indent="-228600" algn="l" rtl="0" fontAlgn="base">
              <a:spcBef>
                <a:spcPts val="500"/>
              </a:spcBef>
              <a:spcAft>
                <a:spcPct val="0"/>
              </a:spcAft>
              <a:buClr>
                <a:srgbClr val="5F5F5F"/>
              </a:buClr>
              <a:buSzPct val="100000"/>
              <a:buFont typeface="Arial Regular" charset="0"/>
              <a:buChar char="»"/>
              <a:defRPr sz="2000">
                <a:solidFill>
                  <a:schemeClr val="tx1"/>
                </a:solidFill>
                <a:latin typeface="+mn-lt"/>
                <a:ea typeface="+mn-ea"/>
                <a:cs typeface="+mn-cs"/>
                <a:sym typeface="Arial Regular" charset="0"/>
              </a:defRPr>
            </a:lvl9pPr>
          </a:lstStyle>
          <a:p>
            <a:r>
              <a:rPr lang="de-DE" sz="1600" dirty="0"/>
              <a:t>WWA AB / IBS / </a:t>
            </a:r>
            <a:r>
              <a:rPr lang="de-DE" sz="1600" dirty="0" err="1"/>
              <a:t>hydrotec</a:t>
            </a:r>
            <a:endParaRPr lang="de-DE" sz="1600" dirty="0"/>
          </a:p>
          <a:p>
            <a:r>
              <a:rPr lang="de-DE" sz="1600" dirty="0"/>
              <a:t>MBBM</a:t>
            </a:r>
          </a:p>
          <a:p>
            <a:r>
              <a:rPr lang="de-DE" sz="1600" dirty="0"/>
              <a:t>ÖAW</a:t>
            </a:r>
          </a:p>
          <a:p>
            <a:r>
              <a:rPr lang="de-DE" sz="1600" dirty="0"/>
              <a:t>IBS</a:t>
            </a:r>
          </a:p>
        </p:txBody>
      </p:sp>
    </p:spTree>
    <p:extLst>
      <p:ext uri="{BB962C8B-B14F-4D97-AF65-F5344CB8AC3E}">
        <p14:creationId xmlns:p14="http://schemas.microsoft.com/office/powerpoint/2010/main" val="546623968"/>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el 2">
            <a:extLst>
              <a:ext uri="{FF2B5EF4-FFF2-40B4-BE49-F238E27FC236}">
                <a16:creationId xmlns:a16="http://schemas.microsoft.com/office/drawing/2014/main" id="{F573ACA7-E088-2F3C-4D56-626AF4087663}"/>
              </a:ext>
            </a:extLst>
          </p:cNvPr>
          <p:cNvSpPr>
            <a:spLocks noGrp="1"/>
          </p:cNvSpPr>
          <p:nvPr>
            <p:ph type="ctrTitle"/>
          </p:nvPr>
        </p:nvSpPr>
        <p:spPr>
          <a:xfrm>
            <a:off x="179512" y="104759"/>
            <a:ext cx="5616624" cy="659945"/>
          </a:xfrm>
        </p:spPr>
        <p:txBody>
          <a:bodyPr/>
          <a:lstStyle/>
          <a:p>
            <a:r>
              <a:rPr lang="de-DE" dirty="0"/>
              <a:t>Querschnitte – mobiler Hochwasserschutz</a:t>
            </a:r>
          </a:p>
        </p:txBody>
      </p:sp>
      <p:pic>
        <p:nvPicPr>
          <p:cNvPr id="7" name="Grafik 6">
            <a:extLst>
              <a:ext uri="{FF2B5EF4-FFF2-40B4-BE49-F238E27FC236}">
                <a16:creationId xmlns:a16="http://schemas.microsoft.com/office/drawing/2014/main" id="{25D938C3-0147-C5D1-A746-3E9E5AAD114B}"/>
              </a:ext>
            </a:extLst>
          </p:cNvPr>
          <p:cNvPicPr>
            <a:picLocks noChangeAspect="1"/>
          </p:cNvPicPr>
          <p:nvPr/>
        </p:nvPicPr>
        <p:blipFill>
          <a:blip r:embed="rId2"/>
          <a:stretch>
            <a:fillRect/>
          </a:stretch>
        </p:blipFill>
        <p:spPr>
          <a:xfrm>
            <a:off x="0" y="1034291"/>
            <a:ext cx="9144000" cy="4789418"/>
          </a:xfrm>
          <a:prstGeom prst="rect">
            <a:avLst/>
          </a:prstGeom>
        </p:spPr>
      </p:pic>
    </p:spTree>
    <p:extLst>
      <p:ext uri="{BB962C8B-B14F-4D97-AF65-F5344CB8AC3E}">
        <p14:creationId xmlns:p14="http://schemas.microsoft.com/office/powerpoint/2010/main" val="1583592358"/>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2">
            <a:extLst>
              <a:ext uri="{FF2B5EF4-FFF2-40B4-BE49-F238E27FC236}">
                <a16:creationId xmlns:a16="http://schemas.microsoft.com/office/drawing/2014/main" id="{64E99669-0788-5D26-503F-B16ED82C9D50}"/>
              </a:ext>
            </a:extLst>
          </p:cNvPr>
          <p:cNvSpPr>
            <a:spLocks noGrp="1"/>
          </p:cNvSpPr>
          <p:nvPr>
            <p:ph type="ctrTitle"/>
          </p:nvPr>
        </p:nvSpPr>
        <p:spPr>
          <a:xfrm>
            <a:off x="179512" y="104759"/>
            <a:ext cx="5616624" cy="659945"/>
          </a:xfrm>
        </p:spPr>
        <p:txBody>
          <a:bodyPr/>
          <a:lstStyle/>
          <a:p>
            <a:r>
              <a:rPr lang="de-DE" dirty="0"/>
              <a:t>Querschnitte - Mainarkaden</a:t>
            </a:r>
          </a:p>
        </p:txBody>
      </p:sp>
      <p:pic>
        <p:nvPicPr>
          <p:cNvPr id="6" name="Grafik 5">
            <a:extLst>
              <a:ext uri="{FF2B5EF4-FFF2-40B4-BE49-F238E27FC236}">
                <a16:creationId xmlns:a16="http://schemas.microsoft.com/office/drawing/2014/main" id="{F6B3F1C6-4EFF-422A-786F-EA103DFBC767}"/>
              </a:ext>
            </a:extLst>
          </p:cNvPr>
          <p:cNvPicPr>
            <a:picLocks noChangeAspect="1"/>
          </p:cNvPicPr>
          <p:nvPr/>
        </p:nvPicPr>
        <p:blipFill>
          <a:blip r:embed="rId2"/>
          <a:stretch>
            <a:fillRect/>
          </a:stretch>
        </p:blipFill>
        <p:spPr>
          <a:xfrm>
            <a:off x="1727684" y="990022"/>
            <a:ext cx="5688632" cy="4877955"/>
          </a:xfrm>
          <a:prstGeom prst="rect">
            <a:avLst/>
          </a:prstGeom>
        </p:spPr>
      </p:pic>
    </p:spTree>
    <p:extLst>
      <p:ext uri="{BB962C8B-B14F-4D97-AF65-F5344CB8AC3E}">
        <p14:creationId xmlns:p14="http://schemas.microsoft.com/office/powerpoint/2010/main" val="42081706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2">
            <a:extLst>
              <a:ext uri="{FF2B5EF4-FFF2-40B4-BE49-F238E27FC236}">
                <a16:creationId xmlns:a16="http://schemas.microsoft.com/office/drawing/2014/main" id="{1398F9C7-653F-3719-0005-9809170B73B2}"/>
              </a:ext>
            </a:extLst>
          </p:cNvPr>
          <p:cNvSpPr>
            <a:spLocks noGrp="1"/>
          </p:cNvSpPr>
          <p:nvPr>
            <p:ph type="ctrTitle"/>
          </p:nvPr>
        </p:nvSpPr>
        <p:spPr>
          <a:xfrm>
            <a:off x="179512" y="104759"/>
            <a:ext cx="5616624" cy="659945"/>
          </a:xfrm>
        </p:spPr>
        <p:txBody>
          <a:bodyPr/>
          <a:lstStyle/>
          <a:p>
            <a:r>
              <a:rPr lang="de-DE" dirty="0"/>
              <a:t>Querschnitte – Durchfahrt Fähre</a:t>
            </a:r>
          </a:p>
        </p:txBody>
      </p:sp>
      <p:pic>
        <p:nvPicPr>
          <p:cNvPr id="6" name="Grafik 5">
            <a:extLst>
              <a:ext uri="{FF2B5EF4-FFF2-40B4-BE49-F238E27FC236}">
                <a16:creationId xmlns:a16="http://schemas.microsoft.com/office/drawing/2014/main" id="{32F0D0E4-C742-AD0D-5385-C21DB3060D94}"/>
              </a:ext>
            </a:extLst>
          </p:cNvPr>
          <p:cNvPicPr>
            <a:picLocks noChangeAspect="1"/>
          </p:cNvPicPr>
          <p:nvPr/>
        </p:nvPicPr>
        <p:blipFill>
          <a:blip r:embed="rId2"/>
          <a:stretch>
            <a:fillRect/>
          </a:stretch>
        </p:blipFill>
        <p:spPr>
          <a:xfrm>
            <a:off x="755576" y="989748"/>
            <a:ext cx="7632848" cy="4878503"/>
          </a:xfrm>
          <a:prstGeom prst="rect">
            <a:avLst/>
          </a:prstGeom>
        </p:spPr>
      </p:pic>
    </p:spTree>
    <p:extLst>
      <p:ext uri="{BB962C8B-B14F-4D97-AF65-F5344CB8AC3E}">
        <p14:creationId xmlns:p14="http://schemas.microsoft.com/office/powerpoint/2010/main" val="3124426793"/>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extLst>
              <a:ext uri="{FF2B5EF4-FFF2-40B4-BE49-F238E27FC236}">
                <a16:creationId xmlns:a16="http://schemas.microsoft.com/office/drawing/2014/main" id="{70CD069A-E66A-2DDE-BDC7-008C79BDE401}"/>
              </a:ext>
            </a:extLst>
          </p:cNvPr>
          <p:cNvPicPr>
            <a:picLocks noChangeAspect="1"/>
          </p:cNvPicPr>
          <p:nvPr/>
        </p:nvPicPr>
        <p:blipFill rotWithShape="1">
          <a:blip r:embed="rId3"/>
          <a:srcRect t="28118"/>
          <a:stretch/>
        </p:blipFill>
        <p:spPr>
          <a:xfrm>
            <a:off x="0" y="0"/>
            <a:ext cx="9144000" cy="2904490"/>
          </a:xfrm>
          <a:prstGeom prst="rect">
            <a:avLst/>
          </a:prstGeom>
        </p:spPr>
      </p:pic>
      <p:sp>
        <p:nvSpPr>
          <p:cNvPr id="4099" name="Rectangle 2">
            <a:extLst>
              <a:ext uri="{FF2B5EF4-FFF2-40B4-BE49-F238E27FC236}">
                <a16:creationId xmlns:a16="http://schemas.microsoft.com/office/drawing/2014/main" id="{286C84FF-9DBF-4CC5-A841-FA067E8B63FB}"/>
              </a:ext>
            </a:extLst>
          </p:cNvPr>
          <p:cNvSpPr>
            <a:spLocks/>
          </p:cNvSpPr>
          <p:nvPr/>
        </p:nvSpPr>
        <p:spPr bwMode="auto">
          <a:xfrm>
            <a:off x="0" y="2904491"/>
            <a:ext cx="9144000" cy="2962909"/>
          </a:xfrm>
          <a:prstGeom prst="rect">
            <a:avLst/>
          </a:prstGeom>
          <a:gradFill rotWithShape="0">
            <a:gsLst>
              <a:gs pos="100000">
                <a:schemeClr val="bg1">
                  <a:lumMod val="75000"/>
                  <a:alpha val="84000"/>
                </a:schemeClr>
              </a:gs>
              <a:gs pos="100000">
                <a:srgbClr val="DBDBDB">
                  <a:alpha val="35001"/>
                </a:srgbClr>
              </a:gs>
            </a:gsLst>
            <a:lin ang="0" scaled="1"/>
          </a:gradFill>
          <a:ln>
            <a:noFill/>
          </a:ln>
        </p:spPr>
        <p:txBody>
          <a:bodyPr lIns="0" tIns="0" rIns="0" bIns="0"/>
          <a:lstStyle>
            <a:lvl1pPr>
              <a:defRPr sz="2400">
                <a:solidFill>
                  <a:srgbClr val="000000"/>
                </a:solidFill>
                <a:latin typeface="Arial Regular" charset="0"/>
                <a:ea typeface="ヒラギノ角ゴ ProN W3" pitchFamily="-84" charset="-128"/>
                <a:sym typeface="Arial Regular" charset="0"/>
              </a:defRPr>
            </a:lvl1pPr>
            <a:lvl2pPr marL="742950" indent="-285750">
              <a:defRPr sz="2400">
                <a:solidFill>
                  <a:srgbClr val="000000"/>
                </a:solidFill>
                <a:latin typeface="Arial Regular" charset="0"/>
                <a:ea typeface="ヒラギノ角ゴ ProN W3" pitchFamily="-84" charset="-128"/>
                <a:sym typeface="Arial Regular" charset="0"/>
              </a:defRPr>
            </a:lvl2pPr>
            <a:lvl3pPr marL="1143000" indent="-228600">
              <a:defRPr sz="2400">
                <a:solidFill>
                  <a:srgbClr val="000000"/>
                </a:solidFill>
                <a:latin typeface="Arial Regular" charset="0"/>
                <a:ea typeface="ヒラギノ角ゴ ProN W3" pitchFamily="-84" charset="-128"/>
                <a:sym typeface="Arial Regular" charset="0"/>
              </a:defRPr>
            </a:lvl3pPr>
            <a:lvl4pPr marL="1600200" indent="-228600">
              <a:defRPr sz="2400">
                <a:solidFill>
                  <a:srgbClr val="000000"/>
                </a:solidFill>
                <a:latin typeface="Arial Regular" charset="0"/>
                <a:ea typeface="ヒラギノ角ゴ ProN W3" pitchFamily="-84" charset="-128"/>
                <a:sym typeface="Arial Regular" charset="0"/>
              </a:defRPr>
            </a:lvl4pPr>
            <a:lvl5pPr marL="2057400" indent="-228600">
              <a:defRPr sz="2400">
                <a:solidFill>
                  <a:srgbClr val="000000"/>
                </a:solidFill>
                <a:latin typeface="Arial Regular" charset="0"/>
                <a:ea typeface="ヒラギノ角ゴ ProN W3" pitchFamily="-84" charset="-128"/>
                <a:sym typeface="Arial Regular" charset="0"/>
              </a:defRPr>
            </a:lvl5pPr>
            <a:lvl6pPr marL="25146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6pPr>
            <a:lvl7pPr marL="29718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7pPr>
            <a:lvl8pPr marL="34290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8pPr>
            <a:lvl9pPr marL="38862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9pPr>
          </a:lstStyle>
          <a:p>
            <a:pPr eaLnBrk="1" hangingPunct="1">
              <a:defRPr/>
            </a:pPr>
            <a:endParaRPr lang="de-DE" altLang="de-DE"/>
          </a:p>
        </p:txBody>
      </p:sp>
      <p:sp>
        <p:nvSpPr>
          <p:cNvPr id="15" name="Rectangle 7">
            <a:extLst>
              <a:ext uri="{FF2B5EF4-FFF2-40B4-BE49-F238E27FC236}">
                <a16:creationId xmlns:a16="http://schemas.microsoft.com/office/drawing/2014/main" id="{7F374E5E-33DE-4BE4-8C9C-A1792EC9D78C}"/>
              </a:ext>
            </a:extLst>
          </p:cNvPr>
          <p:cNvSpPr txBox="1">
            <a:spLocks noChangeArrowheads="1"/>
          </p:cNvSpPr>
          <p:nvPr/>
        </p:nvSpPr>
        <p:spPr bwMode="auto">
          <a:xfrm>
            <a:off x="107504" y="2904491"/>
            <a:ext cx="9144000" cy="23050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rIns="40639"/>
          <a:lstStyle>
            <a:lvl1pPr marL="0" indent="0" algn="ctr" rtl="0" eaLnBrk="0" fontAlgn="base" hangingPunct="0">
              <a:spcBef>
                <a:spcPts val="800"/>
              </a:spcBef>
              <a:spcAft>
                <a:spcPct val="0"/>
              </a:spcAft>
              <a:buClr>
                <a:srgbClr val="000000"/>
              </a:buClr>
              <a:buSzPct val="100000"/>
              <a:buFont typeface="Arial Regular" charset="0"/>
              <a:buNone/>
              <a:defRPr sz="3200">
                <a:solidFill>
                  <a:schemeClr val="tx1"/>
                </a:solidFill>
                <a:latin typeface="+mn-lt"/>
                <a:ea typeface="+mn-ea"/>
                <a:cs typeface="+mn-cs"/>
                <a:sym typeface="Lucida Grande" charset="0"/>
              </a:defRPr>
            </a:lvl1pPr>
            <a:lvl2pPr marL="457200" indent="0" algn="ctr" rtl="0" eaLnBrk="0" fontAlgn="base" hangingPunct="0">
              <a:spcBef>
                <a:spcPts val="700"/>
              </a:spcBef>
              <a:spcAft>
                <a:spcPct val="0"/>
              </a:spcAft>
              <a:buClr>
                <a:srgbClr val="000000"/>
              </a:buClr>
              <a:buSzPct val="100000"/>
              <a:buFont typeface="Arial Regular" charset="0"/>
              <a:buNone/>
              <a:defRPr sz="2800">
                <a:solidFill>
                  <a:schemeClr val="tx1"/>
                </a:solidFill>
                <a:latin typeface="+mn-lt"/>
                <a:ea typeface="+mn-ea"/>
                <a:cs typeface="+mn-cs"/>
                <a:sym typeface="Lucida Grande" charset="0"/>
              </a:defRPr>
            </a:lvl2pPr>
            <a:lvl3pPr marL="914400" indent="0" algn="ctr" rtl="0" eaLnBrk="0" fontAlgn="base" hangingPunct="0">
              <a:spcBef>
                <a:spcPts val="600"/>
              </a:spcBef>
              <a:spcAft>
                <a:spcPct val="0"/>
              </a:spcAft>
              <a:buClr>
                <a:srgbClr val="000000"/>
              </a:buClr>
              <a:buSzPct val="100000"/>
              <a:buFont typeface="Arial Regular" charset="0"/>
              <a:buNone/>
              <a:defRPr sz="2400">
                <a:solidFill>
                  <a:schemeClr val="tx1"/>
                </a:solidFill>
                <a:latin typeface="+mn-lt"/>
                <a:ea typeface="+mn-ea"/>
                <a:cs typeface="+mn-cs"/>
                <a:sym typeface="Lucida Grande" charset="0"/>
              </a:defRPr>
            </a:lvl3pPr>
            <a:lvl4pPr marL="1371600" indent="0" algn="ctr" rtl="0" eaLnBrk="0" fontAlgn="base" hangingPunct="0">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4pPr>
            <a:lvl5pPr marL="1828800" indent="0" algn="ctr" rtl="0" eaLnBrk="0" fontAlgn="base" hangingPunct="0">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5pPr>
            <a:lvl6pPr marL="2286000" indent="0" algn="ctr" rtl="0" fontAlgn="base">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6pPr>
            <a:lvl7pPr marL="2743200" indent="0" algn="ctr" rtl="0" fontAlgn="base">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7pPr>
            <a:lvl8pPr marL="3200400" indent="0" algn="ctr" rtl="0" fontAlgn="base">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8pPr>
            <a:lvl9pPr marL="3657600" indent="0" algn="ctr" rtl="0" fontAlgn="base">
              <a:spcBef>
                <a:spcPts val="500"/>
              </a:spcBef>
              <a:spcAft>
                <a:spcPct val="0"/>
              </a:spcAft>
              <a:buClr>
                <a:srgbClr val="000000"/>
              </a:buClr>
              <a:buSzPct val="100000"/>
              <a:buFont typeface="Arial Regular" charset="0"/>
              <a:buNone/>
              <a:defRPr sz="2000">
                <a:solidFill>
                  <a:schemeClr val="tx1"/>
                </a:solidFill>
                <a:latin typeface="+mn-lt"/>
                <a:ea typeface="+mn-ea"/>
                <a:cs typeface="+mn-cs"/>
                <a:sym typeface="Lucida Grande" charset="0"/>
              </a:defRPr>
            </a:lvl9pPr>
          </a:lstStyle>
          <a:p>
            <a:pPr marL="39688" eaLnBrk="1" hangingPunct="1">
              <a:spcBef>
                <a:spcPct val="0"/>
              </a:spcBef>
              <a:defRPr/>
            </a:pPr>
            <a:endParaRPr lang="de-DE" altLang="de-DE" sz="2400" kern="0" dirty="0">
              <a:solidFill>
                <a:srgbClr val="1C1C1C"/>
              </a:solidFill>
              <a:latin typeface="Arial Bold" charset="0"/>
              <a:ea typeface="ヒラギノ角ゴ ProN W6" charset="0"/>
              <a:cs typeface="ヒラギノ角ゴ ProN W6" charset="0"/>
              <a:sym typeface="Arial Bold" charset="0"/>
            </a:endParaRPr>
          </a:p>
          <a:p>
            <a:pPr marL="39688" eaLnBrk="1" hangingPunct="1">
              <a:spcBef>
                <a:spcPct val="0"/>
              </a:spcBef>
              <a:defRPr/>
            </a:pPr>
            <a:r>
              <a:rPr lang="de-DE" altLang="de-DE" sz="2400" kern="0" dirty="0">
                <a:solidFill>
                  <a:srgbClr val="1C1C1C"/>
                </a:solidFill>
                <a:latin typeface="Arial Bold" charset="0"/>
                <a:ea typeface="ヒラギノ角ゴ ProN W6" charset="0"/>
                <a:cs typeface="ヒラギノ角ゴ ProN W6" charset="0"/>
                <a:sym typeface="Arial Bold" charset="0"/>
              </a:rPr>
              <a:t>Herzlichen Dank für Ihre Aufmerksamkeit!</a:t>
            </a:r>
          </a:p>
        </p:txBody>
      </p:sp>
      <p:sp>
        <p:nvSpPr>
          <p:cNvPr id="4103" name="Rectangle 8">
            <a:extLst>
              <a:ext uri="{FF2B5EF4-FFF2-40B4-BE49-F238E27FC236}">
                <a16:creationId xmlns:a16="http://schemas.microsoft.com/office/drawing/2014/main" id="{016D246A-98F8-4E0A-9330-7D79D38BBF77}"/>
              </a:ext>
            </a:extLst>
          </p:cNvPr>
          <p:cNvSpPr>
            <a:spLocks/>
          </p:cNvSpPr>
          <p:nvPr/>
        </p:nvSpPr>
        <p:spPr bwMode="auto">
          <a:xfrm>
            <a:off x="0" y="4289425"/>
            <a:ext cx="91567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40639" bIns="0"/>
          <a:lstStyle>
            <a:lvl1pPr marL="39688">
              <a:defRPr sz="2400">
                <a:solidFill>
                  <a:srgbClr val="000000"/>
                </a:solidFill>
                <a:latin typeface="Arial Regular" charset="0"/>
                <a:ea typeface="ヒラギノ角ゴ ProN W3" pitchFamily="-84" charset="-128"/>
                <a:sym typeface="Arial Regular" charset="0"/>
              </a:defRPr>
            </a:lvl1pPr>
            <a:lvl2pPr marL="742950" indent="-285750">
              <a:defRPr sz="2400">
                <a:solidFill>
                  <a:srgbClr val="000000"/>
                </a:solidFill>
                <a:latin typeface="Arial Regular" charset="0"/>
                <a:ea typeface="ヒラギノ角ゴ ProN W3" pitchFamily="-84" charset="-128"/>
                <a:sym typeface="Arial Regular" charset="0"/>
              </a:defRPr>
            </a:lvl2pPr>
            <a:lvl3pPr marL="1143000" indent="-228600">
              <a:defRPr sz="2400">
                <a:solidFill>
                  <a:srgbClr val="000000"/>
                </a:solidFill>
                <a:latin typeface="Arial Regular" charset="0"/>
                <a:ea typeface="ヒラギノ角ゴ ProN W3" pitchFamily="-84" charset="-128"/>
                <a:sym typeface="Arial Regular" charset="0"/>
              </a:defRPr>
            </a:lvl3pPr>
            <a:lvl4pPr marL="1600200" indent="-228600">
              <a:defRPr sz="2400">
                <a:solidFill>
                  <a:srgbClr val="000000"/>
                </a:solidFill>
                <a:latin typeface="Arial Regular" charset="0"/>
                <a:ea typeface="ヒラギノ角ゴ ProN W3" pitchFamily="-84" charset="-128"/>
                <a:sym typeface="Arial Regular" charset="0"/>
              </a:defRPr>
            </a:lvl4pPr>
            <a:lvl5pPr marL="2057400" indent="-228600">
              <a:defRPr sz="2400">
                <a:solidFill>
                  <a:srgbClr val="000000"/>
                </a:solidFill>
                <a:latin typeface="Arial Regular" charset="0"/>
                <a:ea typeface="ヒラギノ角ゴ ProN W3" pitchFamily="-84" charset="-128"/>
                <a:sym typeface="Arial Regular" charset="0"/>
              </a:defRPr>
            </a:lvl5pPr>
            <a:lvl6pPr marL="25146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6pPr>
            <a:lvl7pPr marL="29718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7pPr>
            <a:lvl8pPr marL="34290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8pPr>
            <a:lvl9pPr marL="3886200" indent="-228600" eaLnBrk="0" fontAlgn="base" hangingPunct="0">
              <a:spcBef>
                <a:spcPct val="0"/>
              </a:spcBef>
              <a:spcAft>
                <a:spcPct val="0"/>
              </a:spcAft>
              <a:defRPr sz="2400">
                <a:solidFill>
                  <a:srgbClr val="000000"/>
                </a:solidFill>
                <a:latin typeface="Arial Regular" charset="0"/>
                <a:ea typeface="ヒラギノ角ゴ ProN W3" pitchFamily="-84" charset="-128"/>
                <a:sym typeface="Arial Regular" charset="0"/>
              </a:defRPr>
            </a:lvl9pPr>
          </a:lstStyle>
          <a:p>
            <a:pPr algn="ctr" eaLnBrk="1" hangingPunct="1">
              <a:spcBef>
                <a:spcPts val="13"/>
              </a:spcBef>
            </a:pPr>
            <a:endParaRPr lang="en-US" altLang="de-DE" sz="2000">
              <a:solidFill>
                <a:srgbClr val="1C1C1C"/>
              </a:solidFill>
              <a:latin typeface="Arial Bold" charset="0"/>
              <a:sym typeface="Arial Bold" charset="0"/>
            </a:endParaRPr>
          </a:p>
        </p:txBody>
      </p:sp>
      <p:cxnSp>
        <p:nvCxnSpPr>
          <p:cNvPr id="4104" name="Gerader Verbinder 4">
            <a:extLst>
              <a:ext uri="{FF2B5EF4-FFF2-40B4-BE49-F238E27FC236}">
                <a16:creationId xmlns:a16="http://schemas.microsoft.com/office/drawing/2014/main" id="{40CA3E3B-3982-459D-880E-FF4A9AB27D04}"/>
              </a:ext>
            </a:extLst>
          </p:cNvPr>
          <p:cNvCxnSpPr>
            <a:cxnSpLocks noChangeShapeType="1"/>
          </p:cNvCxnSpPr>
          <p:nvPr/>
        </p:nvCxnSpPr>
        <p:spPr bwMode="auto">
          <a:xfrm flipH="1" flipV="1">
            <a:off x="0" y="2904491"/>
            <a:ext cx="9144000" cy="0"/>
          </a:xfrm>
          <a:prstGeom prst="line">
            <a:avLst/>
          </a:prstGeom>
          <a:noFill/>
          <a:ln w="88900" algn="ctr">
            <a:solidFill>
              <a:srgbClr val="004A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5" name="Grafik 4">
            <a:extLst>
              <a:ext uri="{FF2B5EF4-FFF2-40B4-BE49-F238E27FC236}">
                <a16:creationId xmlns:a16="http://schemas.microsoft.com/office/drawing/2014/main" id="{54AC01C4-BA6D-4220-B31A-1D9CB2FD43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4208" y="6056549"/>
            <a:ext cx="2326786" cy="637937"/>
          </a:xfrm>
          <a:prstGeom prst="rect">
            <a:avLst/>
          </a:prstGeom>
        </p:spPr>
      </p:pic>
      <p:pic>
        <p:nvPicPr>
          <p:cNvPr id="7" name="Grafik 6" descr="Ein Bild, das Zeichnung, Darstellung, Cartoon, Clipart enthält.&#10;&#10;Automatisch generierte Beschreibung">
            <a:extLst>
              <a:ext uri="{FF2B5EF4-FFF2-40B4-BE49-F238E27FC236}">
                <a16:creationId xmlns:a16="http://schemas.microsoft.com/office/drawing/2014/main" id="{D5533D73-A83E-7807-2AF0-1F70057398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011574"/>
            <a:ext cx="640085" cy="701045"/>
          </a:xfrm>
          <a:prstGeom prst="rect">
            <a:avLst/>
          </a:prstGeom>
        </p:spPr>
      </p:pic>
    </p:spTree>
    <p:extLst>
      <p:ext uri="{BB962C8B-B14F-4D97-AF65-F5344CB8AC3E}">
        <p14:creationId xmlns:p14="http://schemas.microsoft.com/office/powerpoint/2010/main" val="3848192028"/>
      </p:ext>
    </p:extLst>
  </p:cSld>
  <p:clrMapOvr>
    <a:masterClrMapping/>
  </p:clrMapOvr>
  <p:transition/>
</p:sld>
</file>

<file path=ppt/theme/theme1.xml><?xml version="1.0" encoding="utf-8"?>
<a:theme xmlns:a="http://schemas.openxmlformats.org/drawingml/2006/main" name="1_Standard - Inhalt">
  <a:themeElements>
    <a:clrScheme name="">
      <a:dk1>
        <a:srgbClr val="5F5F5F"/>
      </a:dk1>
      <a:lt1>
        <a:srgbClr val="FFFFFF"/>
      </a:lt1>
      <a:dk2>
        <a:srgbClr val="000000"/>
      </a:dk2>
      <a:lt2>
        <a:srgbClr val="808080"/>
      </a:lt2>
      <a:accent1>
        <a:srgbClr val="BBE0E3"/>
      </a:accent1>
      <a:accent2>
        <a:srgbClr val="333399"/>
      </a:accent2>
      <a:accent3>
        <a:srgbClr val="FFFFFF"/>
      </a:accent3>
      <a:accent4>
        <a:srgbClr val="505050"/>
      </a:accent4>
      <a:accent5>
        <a:srgbClr val="DAEDEF"/>
      </a:accent5>
      <a:accent6>
        <a:srgbClr val="2D2D8A"/>
      </a:accent6>
      <a:hlink>
        <a:srgbClr val="009999"/>
      </a:hlink>
      <a:folHlink>
        <a:srgbClr val="99CC0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4F81BD"/>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de-DE" sz="2400" b="0" i="0" u="none" strike="noStrike" cap="none" normalizeH="0" baseline="0" smtClean="0">
            <a:ln>
              <a:noFill/>
            </a:ln>
            <a:solidFill>
              <a:srgbClr val="000000"/>
            </a:solidFill>
            <a:effectLst/>
            <a:latin typeface="Arial Regular" charset="0"/>
            <a:ea typeface="ヒラギノ角ゴ ProN W3" charset="0"/>
            <a:cs typeface="ヒラギノ角ゴ ProN W3" charset="0"/>
            <a:sym typeface="Arial Regular" charset="0"/>
          </a:defRPr>
        </a:defPPr>
      </a:lstStyle>
    </a:spDef>
    <a:lnDef>
      <a:spPr bwMode="auto">
        <a:xfrm>
          <a:off x="0" y="0"/>
          <a:ext cx="1" cy="1"/>
        </a:xfrm>
        <a:custGeom>
          <a:avLst/>
          <a:gdLst/>
          <a:ahLst/>
          <a:cxnLst/>
          <a:rect l="0" t="0" r="0" b="0"/>
          <a:pathLst/>
        </a:custGeom>
        <a:solidFill>
          <a:srgbClr val="4F81BD"/>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de-DE" sz="2400" b="0" i="0" u="none" strike="noStrike" cap="none" normalizeH="0" baseline="0" smtClean="0">
            <a:ln>
              <a:noFill/>
            </a:ln>
            <a:solidFill>
              <a:srgbClr val="000000"/>
            </a:solidFill>
            <a:effectLst/>
            <a:latin typeface="Arial Regular" charset="0"/>
            <a:ea typeface="ヒラギノ角ゴ ProN W3" charset="0"/>
            <a:cs typeface="ヒラギノ角ゴ ProN W3" charset="0"/>
            <a:sym typeface="Arial Regular" charset="0"/>
          </a:defRPr>
        </a:defPPr>
      </a:lstStyle>
    </a:lnDef>
  </a:objectDefaults>
  <a:extraClrSchemeLst>
    <a:extraClrScheme>
      <a:clrScheme name="1_Standard - Inhal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enutzerdefiniertes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Standard - Titel">
  <a:themeElements>
    <a:clrScheme name="">
      <a:dk1>
        <a:srgbClr val="000000"/>
      </a:dk1>
      <a:lt1>
        <a:srgbClr val="FFFFFF"/>
      </a:lt1>
      <a:dk2>
        <a:srgbClr val="000000"/>
      </a:dk2>
      <a:lt2>
        <a:srgbClr val="808080"/>
      </a:lt2>
      <a:accent1>
        <a:srgbClr val="4F81BD"/>
      </a:accent1>
      <a:accent2>
        <a:srgbClr val="333399"/>
      </a:accent2>
      <a:accent3>
        <a:srgbClr val="FFFFFF"/>
      </a:accent3>
      <a:accent4>
        <a:srgbClr val="000000"/>
      </a:accent4>
      <a:accent5>
        <a:srgbClr val="B2C1DB"/>
      </a:accent5>
      <a:accent6>
        <a:srgbClr val="2D2D8A"/>
      </a:accent6>
      <a:hlink>
        <a:srgbClr val="009999"/>
      </a:hlink>
      <a:folHlink>
        <a:srgbClr val="99CC00"/>
      </a:folHlink>
    </a:clrScheme>
    <a:fontScheme name="3_Standard - Titel">
      <a:majorFont>
        <a:latin typeface="Lucida Grande"/>
        <a:ea typeface="ヒラギノ角ゴ ProN W3"/>
        <a:cs typeface="ヒラギノ角ゴ ProN W3"/>
      </a:majorFont>
      <a:minorFont>
        <a:latin typeface="Lucida Grande"/>
        <a:ea typeface="ヒラギノ角ゴ ProN W3"/>
        <a:cs typeface="ヒラギノ角ゴ ProN W3"/>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4F81BD"/>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de-DE" sz="2400" b="0" i="0" u="none" strike="noStrike" cap="none" normalizeH="0" baseline="0" smtClean="0">
            <a:ln>
              <a:noFill/>
            </a:ln>
            <a:solidFill>
              <a:srgbClr val="000000"/>
            </a:solidFill>
            <a:effectLst/>
            <a:latin typeface="Arial Regular" charset="0"/>
            <a:ea typeface="ヒラギノ角ゴ ProN W3" charset="0"/>
            <a:cs typeface="ヒラギノ角ゴ ProN W3" charset="0"/>
            <a:sym typeface="Arial Regular" charset="0"/>
          </a:defRPr>
        </a:defPPr>
      </a:lstStyle>
    </a:spDef>
    <a:lnDef>
      <a:spPr bwMode="auto">
        <a:xfrm>
          <a:off x="0" y="0"/>
          <a:ext cx="1" cy="1"/>
        </a:xfrm>
        <a:custGeom>
          <a:avLst/>
          <a:gdLst/>
          <a:ahLst/>
          <a:cxnLst/>
          <a:rect l="0" t="0" r="0" b="0"/>
          <a:pathLst/>
        </a:custGeom>
        <a:solidFill>
          <a:srgbClr val="4F81BD"/>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de-DE" sz="2400" b="0" i="0" u="none" strike="noStrike" cap="none" normalizeH="0" baseline="0" smtClean="0">
            <a:ln>
              <a:noFill/>
            </a:ln>
            <a:solidFill>
              <a:srgbClr val="000000"/>
            </a:solidFill>
            <a:effectLst/>
            <a:latin typeface="Arial Regular" charset="0"/>
            <a:ea typeface="ヒラギノ角ゴ ProN W3" charset="0"/>
            <a:cs typeface="ヒラギノ角ゴ ProN W3" charset="0"/>
            <a:sym typeface="Arial Regular" charset="0"/>
          </a:defRPr>
        </a:defPPr>
      </a:lstStyle>
    </a:lnDef>
  </a:objectDefaults>
  <a:extraClrSchemeLst>
    <a:extraClrScheme>
      <a:clrScheme name="3_Standard - Tite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Pages>0</Pages>
  <Words>1080</Words>
  <Characters>0</Characters>
  <Application>Microsoft Office PowerPoint</Application>
  <PresentationFormat>Bildschirmpräsentation (4:3)</PresentationFormat>
  <Lines>0</Lines>
  <Paragraphs>196</Paragraphs>
  <Slides>26</Slides>
  <Notes>2</Notes>
  <HiddenSlides>3</HiddenSlides>
  <MMClips>0</MMClips>
  <ScaleCrop>false</ScaleCrop>
  <HeadingPairs>
    <vt:vector size="6" baseType="variant">
      <vt:variant>
        <vt:lpstr>Verwendete Schriftarten</vt:lpstr>
      </vt:variant>
      <vt:variant>
        <vt:i4>10</vt:i4>
      </vt:variant>
      <vt:variant>
        <vt:lpstr>Design</vt:lpstr>
      </vt:variant>
      <vt:variant>
        <vt:i4>3</vt:i4>
      </vt:variant>
      <vt:variant>
        <vt:lpstr>Folientitel</vt:lpstr>
      </vt:variant>
      <vt:variant>
        <vt:i4>26</vt:i4>
      </vt:variant>
    </vt:vector>
  </HeadingPairs>
  <TitlesOfParts>
    <vt:vector size="39" baseType="lpstr">
      <vt:lpstr>ＭＳ Ｐゴシック</vt:lpstr>
      <vt:lpstr>Aptos</vt:lpstr>
      <vt:lpstr>Arial</vt:lpstr>
      <vt:lpstr>Arial Bold</vt:lpstr>
      <vt:lpstr>Arial Regular</vt:lpstr>
      <vt:lpstr>Calibri</vt:lpstr>
      <vt:lpstr>Calibri Light</vt:lpstr>
      <vt:lpstr>Lucida Grande</vt:lpstr>
      <vt:lpstr>ヒラギノ角ゴ ProN W3</vt:lpstr>
      <vt:lpstr>ヒラギノ角ゴ ProN W6</vt:lpstr>
      <vt:lpstr>1_Standard - Inhalt</vt:lpstr>
      <vt:lpstr>Benutzerdefiniertes Design</vt:lpstr>
      <vt:lpstr>4_Standard - Titel</vt:lpstr>
      <vt:lpstr>PowerPoint-Präsentation</vt:lpstr>
      <vt:lpstr>Übersichtslageplan</vt:lpstr>
      <vt:lpstr>Bereich West</vt:lpstr>
      <vt:lpstr>Bereich Mitte</vt:lpstr>
      <vt:lpstr>Bereich Ost</vt:lpstr>
      <vt:lpstr>Planungsstand</vt:lpstr>
      <vt:lpstr>Planungsstand</vt:lpstr>
      <vt:lpstr>Planungsstand</vt:lpstr>
      <vt:lpstr>Planungsstand</vt:lpstr>
      <vt:lpstr>Planungsstand</vt:lpstr>
      <vt:lpstr>Planungsstand</vt:lpstr>
      <vt:lpstr>Planungsstand</vt:lpstr>
      <vt:lpstr>Planungsstand</vt:lpstr>
      <vt:lpstr>Planungsstand</vt:lpstr>
      <vt:lpstr>Planungsstand</vt:lpstr>
      <vt:lpstr>Planungsstand - Retentionsraum</vt:lpstr>
      <vt:lpstr>Planungsstand - Retentionsraum</vt:lpstr>
      <vt:lpstr>Planungsstand - Retentionsraum</vt:lpstr>
      <vt:lpstr>Planungsstand – vorgezogene Binnenentwässerung</vt:lpstr>
      <vt:lpstr>Planungsstand – schalltechnische Untersuchungen</vt:lpstr>
      <vt:lpstr>Planungsstand – Bahnzertifiziertes Planungsbüro</vt:lpstr>
      <vt:lpstr>Weiteres Vorgehen</vt:lpstr>
      <vt:lpstr>Querschnitte – mobiler Hochwasserschutz</vt:lpstr>
      <vt:lpstr>Querschnitte - Mainarkaden</vt:lpstr>
      <vt:lpstr>Querschnitte – Durchfahrt Fähre</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Roland.Wach@ib-schlegel.de</dc:creator>
  <cp:lastModifiedBy>Karl, Melanie</cp:lastModifiedBy>
  <cp:revision>561</cp:revision>
  <cp:lastPrinted>2024-07-15T13:19:35Z</cp:lastPrinted>
  <dcterms:modified xsi:type="dcterms:W3CDTF">2024-07-31T10:30:01Z</dcterms:modified>
</cp:coreProperties>
</file>